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Lst>
  <p:notesMasterIdLst>
    <p:notesMasterId r:id="rId48"/>
  </p:notesMasterIdLst>
  <p:sldIdLst>
    <p:sldId id="257" r:id="rId3"/>
    <p:sldId id="258" r:id="rId4"/>
    <p:sldId id="289" r:id="rId5"/>
    <p:sldId id="625" r:id="rId6"/>
    <p:sldId id="907" r:id="rId7"/>
    <p:sldId id="505" r:id="rId8"/>
    <p:sldId id="504" r:id="rId9"/>
    <p:sldId id="503" r:id="rId10"/>
    <p:sldId id="506" r:id="rId11"/>
    <p:sldId id="787" r:id="rId12"/>
    <p:sldId id="788" r:id="rId13"/>
    <p:sldId id="789" r:id="rId14"/>
    <p:sldId id="908" r:id="rId15"/>
    <p:sldId id="909" r:id="rId16"/>
    <p:sldId id="910" r:id="rId17"/>
    <p:sldId id="911" r:id="rId18"/>
    <p:sldId id="914" r:id="rId19"/>
    <p:sldId id="892" r:id="rId20"/>
    <p:sldId id="795" r:id="rId21"/>
    <p:sldId id="893" r:id="rId22"/>
    <p:sldId id="455" r:id="rId23"/>
    <p:sldId id="906" r:id="rId24"/>
    <p:sldId id="919" r:id="rId25"/>
    <p:sldId id="784" r:id="rId26"/>
    <p:sldId id="785" r:id="rId27"/>
    <p:sldId id="915" r:id="rId28"/>
    <p:sldId id="797" r:id="rId29"/>
    <p:sldId id="896" r:id="rId30"/>
    <p:sldId id="898" r:id="rId31"/>
    <p:sldId id="524" r:id="rId32"/>
    <p:sldId id="802" r:id="rId33"/>
    <p:sldId id="916" r:id="rId34"/>
    <p:sldId id="917" r:id="rId35"/>
    <p:sldId id="901" r:id="rId36"/>
    <p:sldId id="358" r:id="rId37"/>
    <p:sldId id="902" r:id="rId38"/>
    <p:sldId id="905" r:id="rId39"/>
    <p:sldId id="828" r:id="rId40"/>
    <p:sldId id="829" r:id="rId41"/>
    <p:sldId id="920" r:id="rId42"/>
    <p:sldId id="502" r:id="rId43"/>
    <p:sldId id="293" r:id="rId44"/>
    <p:sldId id="304" r:id="rId45"/>
    <p:sldId id="305" r:id="rId46"/>
    <p:sldId id="271" r:id="rId47"/>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F7F7F"/>
    <a:srgbClr val="820000"/>
    <a:srgbClr val="96969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369" autoAdjust="0"/>
    <p:restoredTop sz="89290" autoAdjust="0"/>
  </p:normalViewPr>
  <p:slideViewPr>
    <p:cSldViewPr snapToGrid="0">
      <p:cViewPr varScale="1">
        <p:scale>
          <a:sx n="56" d="100"/>
          <a:sy n="56" d="100"/>
        </p:scale>
        <p:origin x="78" y="10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DDD23CC-CC8A-44B4-B78D-D524FCD5D46D}" type="datetimeFigureOut">
              <a:rPr lang="en-US" smtClean="0"/>
              <a:t>11/9/2021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54E52D-DB64-42FD-9270-5A68BCBA658D}" type="slidenum">
              <a:rPr lang="en-US" smtClean="0"/>
              <a:t>‹#›</a:t>
            </a:fld>
            <a:endParaRPr lang="en-US"/>
          </a:p>
        </p:txBody>
      </p:sp>
    </p:spTree>
    <p:extLst>
      <p:ext uri="{BB962C8B-B14F-4D97-AF65-F5344CB8AC3E}">
        <p14:creationId xmlns:p14="http://schemas.microsoft.com/office/powerpoint/2010/main" val="11071647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F54E52D-DB64-42FD-9270-5A68BCBA658D}" type="slidenum">
              <a:rPr lang="en-US" smtClean="0"/>
              <a:t>1</a:t>
            </a:fld>
            <a:endParaRPr lang="en-US"/>
          </a:p>
        </p:txBody>
      </p:sp>
    </p:spTree>
    <p:extLst>
      <p:ext uri="{BB962C8B-B14F-4D97-AF65-F5344CB8AC3E}">
        <p14:creationId xmlns:p14="http://schemas.microsoft.com/office/powerpoint/2010/main" val="25622604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ALEX</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C944A4-DBC7-4CA7-B235-95C28682806B}"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295763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A50F80-7288-B443-A39F-D53B133615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763329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C944A4-DBC7-4CA7-B235-95C28682806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1373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Rot="1" noChangeAspect="1" noChangeArrowheads="1" noTextEdit="1"/>
          </p:cNvSpPr>
          <p:nvPr>
            <p:ph type="sldImg"/>
          </p:nvPr>
        </p:nvSpPr>
        <p:spPr bwMode="auto">
          <a:xfrm>
            <a:off x="358775" y="895350"/>
            <a:ext cx="6391275" cy="3595688"/>
          </a:xfrm>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21506" name="Rectangle 3"/>
          <p:cNvSpPr>
            <a:spLocks noGrp="1" noChangeArrowheads="1"/>
          </p:cNvSpPr>
          <p:nvPr>
            <p:ph type="body" idx="1"/>
          </p:nvPr>
        </p:nvSpPr>
        <p:spPr bwMode="auto">
          <a:xfrm>
            <a:off x="1024373" y="4890939"/>
            <a:ext cx="5054197" cy="4641048"/>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latin typeface="Calibri" charset="0"/>
            </a:endParaRPr>
          </a:p>
        </p:txBody>
      </p:sp>
      <p:sp>
        <p:nvSpPr>
          <p:cNvPr id="2" name="Date Placeholder 1"/>
          <p:cNvSpPr>
            <a:spLocks noGrp="1"/>
          </p:cNvSpPr>
          <p:nvPr>
            <p:ph type="dt" sz="quarter" idx="1"/>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Footer Placeholder 2"/>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Block 5: Sessions 1 &amp; 2</a:t>
            </a:r>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Block 5: Communicate and Use Findings</a:t>
            </a:r>
          </a:p>
        </p:txBody>
      </p:sp>
    </p:spTree>
    <p:extLst>
      <p:ext uri="{BB962C8B-B14F-4D97-AF65-F5344CB8AC3E}">
        <p14:creationId xmlns:p14="http://schemas.microsoft.com/office/powerpoint/2010/main" val="12240030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Rot="1" noChangeAspect="1" noChangeArrowheads="1" noTextEdit="1"/>
          </p:cNvSpPr>
          <p:nvPr>
            <p:ph type="sldImg"/>
          </p:nvPr>
        </p:nvSpPr>
        <p:spPr bwMode="auto">
          <a:xfrm>
            <a:off x="358775" y="895350"/>
            <a:ext cx="6391275" cy="3595688"/>
          </a:xfrm>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21506" name="Rectangle 3"/>
          <p:cNvSpPr>
            <a:spLocks noGrp="1" noChangeArrowheads="1"/>
          </p:cNvSpPr>
          <p:nvPr>
            <p:ph type="body" idx="1"/>
          </p:nvPr>
        </p:nvSpPr>
        <p:spPr bwMode="auto">
          <a:xfrm>
            <a:off x="1024373" y="4890939"/>
            <a:ext cx="5054197" cy="4641048"/>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latin typeface="Calibri" charset="0"/>
            </a:endParaRPr>
          </a:p>
        </p:txBody>
      </p:sp>
      <p:sp>
        <p:nvSpPr>
          <p:cNvPr id="2" name="Date Placeholder 1"/>
          <p:cNvSpPr>
            <a:spLocks noGrp="1"/>
          </p:cNvSpPr>
          <p:nvPr>
            <p:ph type="dt" sz="quarter" idx="1"/>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Footer Placeholder 2"/>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Block 5: Sessions 1 &amp; 2</a:t>
            </a:r>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Block 5: Communicate and Use Findings</a:t>
            </a:r>
          </a:p>
        </p:txBody>
      </p:sp>
    </p:spTree>
    <p:extLst>
      <p:ext uri="{BB962C8B-B14F-4D97-AF65-F5344CB8AC3E}">
        <p14:creationId xmlns:p14="http://schemas.microsoft.com/office/powerpoint/2010/main" val="8448005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2"/>
          <p:cNvSpPr>
            <a:spLocks noGrp="1" noRot="1" noChangeAspect="1" noChangeArrowheads="1" noTextEdit="1"/>
          </p:cNvSpPr>
          <p:nvPr>
            <p:ph type="sldImg"/>
          </p:nvPr>
        </p:nvSpPr>
        <p:spPr bwMode="auto">
          <a:xfrm>
            <a:off x="357188" y="893763"/>
            <a:ext cx="6392862" cy="3597275"/>
          </a:xfrm>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65538" name="Rectangle 3"/>
          <p:cNvSpPr>
            <a:spLocks noGrp="1" noChangeArrowheads="1"/>
          </p:cNvSpPr>
          <p:nvPr>
            <p:ph type="body" idx="1"/>
          </p:nvPr>
        </p:nvSpPr>
        <p:spPr bwMode="auto">
          <a:xfrm>
            <a:off x="1024372" y="4890938"/>
            <a:ext cx="5054197" cy="4641048"/>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latin typeface="Calibri" charset="0"/>
            </a:endParaRPr>
          </a:p>
        </p:txBody>
      </p:sp>
      <p:sp>
        <p:nvSpPr>
          <p:cNvPr id="2" name="Date Placeholder 1"/>
          <p:cNvSpPr>
            <a:spLocks noGrp="1"/>
          </p:cNvSpPr>
          <p:nvPr>
            <p:ph type="dt" sz="quarter" idx="1"/>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Footer Placeholder 2"/>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Block 5: Sessions 1 &amp; 2</a:t>
            </a:r>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Block 5: Communicate and Use Findings</a:t>
            </a:r>
          </a:p>
        </p:txBody>
      </p:sp>
    </p:spTree>
    <p:extLst>
      <p:ext uri="{BB962C8B-B14F-4D97-AF65-F5344CB8AC3E}">
        <p14:creationId xmlns:p14="http://schemas.microsoft.com/office/powerpoint/2010/main" val="27938282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96258"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dirty="0">
              <a:latin typeface="Calibri" charset="0"/>
            </a:endParaRPr>
          </a:p>
        </p:txBody>
      </p:sp>
      <p:sp>
        <p:nvSpPr>
          <p:cNvPr id="96259"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FA73742-C68F-D543-9130-F7DC95470B62}" type="slidenum">
              <a:rPr kumimoji="0" lang="en-US" sz="1200" b="0" i="0" u="none" strike="noStrike" kern="1200" cap="none" spc="0" normalizeH="0" baseline="0" noProof="0">
                <a:ln>
                  <a:noFill/>
                </a:ln>
                <a:solidFill>
                  <a:prstClr val="black"/>
                </a:solidFill>
                <a:effectLst/>
                <a:uLnTx/>
                <a:uFillTx/>
                <a:latin typeface="Calibri"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
        <p:nvSpPr>
          <p:cNvPr id="5" name="Date Placeholder 4"/>
          <p:cNvSpPr>
            <a:spLocks noGrp="1"/>
          </p:cNvSpPr>
          <p:nvPr>
            <p:ph type="dt" sz="quarter" idx="1"/>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Block 5: Sessions 1 &amp; 2</a:t>
            </a:r>
          </a:p>
        </p:txBody>
      </p:sp>
      <p:sp>
        <p:nvSpPr>
          <p:cNvPr id="7" name="Header Placeholder 6"/>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Block 5: Communicate and Use Findings</a:t>
            </a:r>
          </a:p>
        </p:txBody>
      </p:sp>
    </p:spTree>
    <p:extLst>
      <p:ext uri="{BB962C8B-B14F-4D97-AF65-F5344CB8AC3E}">
        <p14:creationId xmlns:p14="http://schemas.microsoft.com/office/powerpoint/2010/main" val="2007401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fld id="{7F54E52D-DB64-42FD-9270-5A68BCBA658D}" type="slidenum">
              <a:rPr lang="en-US" smtClean="0"/>
              <a:t>42</a:t>
            </a:fld>
            <a:endParaRPr lang="en-US"/>
          </a:p>
        </p:txBody>
      </p:sp>
    </p:spTree>
    <p:extLst>
      <p:ext uri="{BB962C8B-B14F-4D97-AF65-F5344CB8AC3E}">
        <p14:creationId xmlns:p14="http://schemas.microsoft.com/office/powerpoint/2010/main" val="29200378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F54E52D-DB64-42FD-9270-5A68BCBA658D}" type="slidenum">
              <a:rPr lang="en-US" smtClean="0"/>
              <a:t>43</a:t>
            </a:fld>
            <a:endParaRPr lang="en-US"/>
          </a:p>
        </p:txBody>
      </p:sp>
    </p:spTree>
    <p:extLst>
      <p:ext uri="{BB962C8B-B14F-4D97-AF65-F5344CB8AC3E}">
        <p14:creationId xmlns:p14="http://schemas.microsoft.com/office/powerpoint/2010/main" val="38059114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F54E52D-DB64-42FD-9270-5A68BCBA658D}" type="slidenum">
              <a:rPr lang="en-US" smtClean="0"/>
              <a:t>44</a:t>
            </a:fld>
            <a:endParaRPr lang="en-US"/>
          </a:p>
        </p:txBody>
      </p:sp>
    </p:spTree>
    <p:extLst>
      <p:ext uri="{BB962C8B-B14F-4D97-AF65-F5344CB8AC3E}">
        <p14:creationId xmlns:p14="http://schemas.microsoft.com/office/powerpoint/2010/main" val="31584501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fld id="{7F54E52D-DB64-42FD-9270-5A68BCBA658D}" type="slidenum">
              <a:rPr lang="en-US" smtClean="0"/>
              <a:t>3</a:t>
            </a:fld>
            <a:endParaRPr lang="en-US"/>
          </a:p>
        </p:txBody>
      </p:sp>
    </p:spTree>
    <p:extLst>
      <p:ext uri="{BB962C8B-B14F-4D97-AF65-F5344CB8AC3E}">
        <p14:creationId xmlns:p14="http://schemas.microsoft.com/office/powerpoint/2010/main" val="20937395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BW</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C944A4-DBC7-4CA7-B235-95C28682806B}"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198368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4975" y="711200"/>
            <a:ext cx="6297613" cy="35433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a:xfrm>
            <a:off x="4058572" y="8976838"/>
            <a:ext cx="3105997" cy="472890"/>
          </a:xfrm>
          <a:prstGeom prst="rect">
            <a:avLst/>
          </a:prstGeom>
        </p:spPr>
        <p:txBody>
          <a:bodyPr lIns="93164" tIns="46583" rIns="93164" bIns="46583"/>
          <a:lstStyle/>
          <a:p>
            <a:pPr marL="0" marR="0" lvl="0" indent="0" algn="r" defTabSz="914400" rtl="0" eaLnBrk="1" fontAlgn="auto" latinLnBrk="0" hangingPunct="1">
              <a:lnSpc>
                <a:spcPct val="100000"/>
              </a:lnSpc>
              <a:spcBef>
                <a:spcPts val="0"/>
              </a:spcBef>
              <a:spcAft>
                <a:spcPts val="0"/>
              </a:spcAft>
              <a:buClrTx/>
              <a:buSzTx/>
              <a:buFontTx/>
              <a:buNone/>
              <a:tabLst/>
              <a:defRPr/>
            </a:pPr>
            <a:fld id="{4E27A1BB-ECF1-4D07-A9C4-8C2A3CF48A08}" type="slidenum">
              <a:rPr kumimoji="0" lang="ca-E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ca-E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Date Placeholder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Block 5: Sessions 1 &amp; 2</a:t>
            </a:r>
          </a:p>
        </p:txBody>
      </p:sp>
      <p:sp>
        <p:nvSpPr>
          <p:cNvPr id="7" name="Header Placeholder 6"/>
          <p:cNvSpPr>
            <a:spLocks noGrp="1"/>
          </p:cNvSpPr>
          <p:nvPr>
            <p:ph type="hdr" sz="quarter" idx="1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Block 5: Communicate and Use Findings</a:t>
            </a:r>
          </a:p>
        </p:txBody>
      </p:sp>
    </p:spTree>
    <p:extLst>
      <p:ext uri="{BB962C8B-B14F-4D97-AF65-F5344CB8AC3E}">
        <p14:creationId xmlns:p14="http://schemas.microsoft.com/office/powerpoint/2010/main" val="15483692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4975" y="711200"/>
            <a:ext cx="6297613" cy="35433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a:xfrm>
            <a:off x="4058572" y="8976838"/>
            <a:ext cx="3105997" cy="472890"/>
          </a:xfrm>
          <a:prstGeom prst="rect">
            <a:avLst/>
          </a:prstGeom>
        </p:spPr>
        <p:txBody>
          <a:bodyPr lIns="93164" tIns="46583" rIns="93164" bIns="46583"/>
          <a:lstStyle/>
          <a:p>
            <a:pPr marL="0" marR="0" lvl="0" indent="0" algn="r" defTabSz="914400" rtl="0" eaLnBrk="1" fontAlgn="auto" latinLnBrk="0" hangingPunct="1">
              <a:lnSpc>
                <a:spcPct val="100000"/>
              </a:lnSpc>
              <a:spcBef>
                <a:spcPts val="0"/>
              </a:spcBef>
              <a:spcAft>
                <a:spcPts val="0"/>
              </a:spcAft>
              <a:buClrTx/>
              <a:buSzTx/>
              <a:buFontTx/>
              <a:buNone/>
              <a:tabLst/>
              <a:defRPr/>
            </a:pPr>
            <a:fld id="{4E27A1BB-ECF1-4D07-A9C4-8C2A3CF48A08}" type="slidenum">
              <a:rPr kumimoji="0" lang="ca-E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ca-E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Date Placeholder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Block 5: Sessions 1 &amp; 2</a:t>
            </a:r>
          </a:p>
        </p:txBody>
      </p:sp>
      <p:sp>
        <p:nvSpPr>
          <p:cNvPr id="7" name="Header Placeholder 6"/>
          <p:cNvSpPr>
            <a:spLocks noGrp="1"/>
          </p:cNvSpPr>
          <p:nvPr>
            <p:ph type="hdr" sz="quarter" idx="1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Block 5: Communicate and Use Findings</a:t>
            </a:r>
          </a:p>
        </p:txBody>
      </p:sp>
    </p:spTree>
    <p:extLst>
      <p:ext uri="{BB962C8B-B14F-4D97-AF65-F5344CB8AC3E}">
        <p14:creationId xmlns:p14="http://schemas.microsoft.com/office/powerpoint/2010/main" val="42444973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4975" y="711200"/>
            <a:ext cx="6297613" cy="35433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a:xfrm>
            <a:off x="4058572" y="8976838"/>
            <a:ext cx="3105997" cy="472890"/>
          </a:xfrm>
          <a:prstGeom prst="rect">
            <a:avLst/>
          </a:prstGeom>
        </p:spPr>
        <p:txBody>
          <a:bodyPr lIns="93164" tIns="46583" rIns="93164" bIns="46583"/>
          <a:lstStyle/>
          <a:p>
            <a:pPr marL="0" marR="0" lvl="0" indent="0" algn="r" defTabSz="914400" rtl="0" eaLnBrk="1" fontAlgn="auto" latinLnBrk="0" hangingPunct="1">
              <a:lnSpc>
                <a:spcPct val="100000"/>
              </a:lnSpc>
              <a:spcBef>
                <a:spcPts val="0"/>
              </a:spcBef>
              <a:spcAft>
                <a:spcPts val="0"/>
              </a:spcAft>
              <a:buClrTx/>
              <a:buSzTx/>
              <a:buFontTx/>
              <a:buNone/>
              <a:tabLst/>
              <a:defRPr/>
            </a:pPr>
            <a:fld id="{4E27A1BB-ECF1-4D07-A9C4-8C2A3CF48A08}" type="slidenum">
              <a:rPr kumimoji="0" lang="ca-E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ca-E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Date Placeholder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Block 5: Sessions 1 &amp; 2</a:t>
            </a:r>
          </a:p>
        </p:txBody>
      </p:sp>
      <p:sp>
        <p:nvSpPr>
          <p:cNvPr id="7" name="Header Placeholder 6"/>
          <p:cNvSpPr>
            <a:spLocks noGrp="1"/>
          </p:cNvSpPr>
          <p:nvPr>
            <p:ph type="hdr" sz="quarter" idx="1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Block 5: Communicate and Use Findings</a:t>
            </a:r>
          </a:p>
        </p:txBody>
      </p:sp>
    </p:spTree>
    <p:extLst>
      <p:ext uri="{BB962C8B-B14F-4D97-AF65-F5344CB8AC3E}">
        <p14:creationId xmlns:p14="http://schemas.microsoft.com/office/powerpoint/2010/main" val="41433824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4975" y="711200"/>
            <a:ext cx="6297613" cy="35433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a:xfrm>
            <a:off x="4058572" y="8976838"/>
            <a:ext cx="3105997" cy="472890"/>
          </a:xfrm>
          <a:prstGeom prst="rect">
            <a:avLst/>
          </a:prstGeom>
        </p:spPr>
        <p:txBody>
          <a:bodyPr lIns="93164" tIns="46583" rIns="93164" bIns="46583"/>
          <a:lstStyle/>
          <a:p>
            <a:pPr marL="0" marR="0" lvl="0" indent="0" algn="r" defTabSz="914400" rtl="0" eaLnBrk="1" fontAlgn="auto" latinLnBrk="0" hangingPunct="1">
              <a:lnSpc>
                <a:spcPct val="100000"/>
              </a:lnSpc>
              <a:spcBef>
                <a:spcPts val="0"/>
              </a:spcBef>
              <a:spcAft>
                <a:spcPts val="0"/>
              </a:spcAft>
              <a:buClrTx/>
              <a:buSzTx/>
              <a:buFontTx/>
              <a:buNone/>
              <a:tabLst/>
              <a:defRPr/>
            </a:pPr>
            <a:fld id="{4E27A1BB-ECF1-4D07-A9C4-8C2A3CF48A08}" type="slidenum">
              <a:rPr kumimoji="0" lang="ca-E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ca-E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Date Placeholder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Block 5: Sessions 1 &amp; 2</a:t>
            </a:r>
          </a:p>
        </p:txBody>
      </p:sp>
      <p:sp>
        <p:nvSpPr>
          <p:cNvPr id="7" name="Header Placeholder 6"/>
          <p:cNvSpPr>
            <a:spLocks noGrp="1"/>
          </p:cNvSpPr>
          <p:nvPr>
            <p:ph type="hdr" sz="quarter" idx="1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Block 5: Communicate and Use Findings</a:t>
            </a:r>
          </a:p>
        </p:txBody>
      </p:sp>
    </p:spTree>
    <p:extLst>
      <p:ext uri="{BB962C8B-B14F-4D97-AF65-F5344CB8AC3E}">
        <p14:creationId xmlns:p14="http://schemas.microsoft.com/office/powerpoint/2010/main" val="6041929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4975" y="711200"/>
            <a:ext cx="6297613" cy="35433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a:xfrm>
            <a:off x="4058572" y="8976838"/>
            <a:ext cx="3105997" cy="472890"/>
          </a:xfrm>
          <a:prstGeom prst="rect">
            <a:avLst/>
          </a:prstGeom>
        </p:spPr>
        <p:txBody>
          <a:bodyPr lIns="93164" tIns="46583" rIns="93164" bIns="46583"/>
          <a:lstStyle/>
          <a:p>
            <a:pPr marL="0" marR="0" lvl="0" indent="0" algn="r" defTabSz="914400" rtl="0" eaLnBrk="1" fontAlgn="auto" latinLnBrk="0" hangingPunct="1">
              <a:lnSpc>
                <a:spcPct val="100000"/>
              </a:lnSpc>
              <a:spcBef>
                <a:spcPts val="0"/>
              </a:spcBef>
              <a:spcAft>
                <a:spcPts val="0"/>
              </a:spcAft>
              <a:buClrTx/>
              <a:buSzTx/>
              <a:buFontTx/>
              <a:buNone/>
              <a:tabLst/>
              <a:defRPr/>
            </a:pPr>
            <a:fld id="{4E27A1BB-ECF1-4D07-A9C4-8C2A3CF48A08}" type="slidenum">
              <a:rPr kumimoji="0" lang="ca-E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ca-E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Date Placeholder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Block 5: Sessions 1 &amp; 2</a:t>
            </a:r>
          </a:p>
        </p:txBody>
      </p:sp>
      <p:sp>
        <p:nvSpPr>
          <p:cNvPr id="7" name="Header Placeholder 6"/>
          <p:cNvSpPr>
            <a:spLocks noGrp="1"/>
          </p:cNvSpPr>
          <p:nvPr>
            <p:ph type="hdr" sz="quarter" idx="1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Block 5: Communicate and Use Findings</a:t>
            </a:r>
          </a:p>
        </p:txBody>
      </p:sp>
    </p:spTree>
    <p:extLst>
      <p:ext uri="{BB962C8B-B14F-4D97-AF65-F5344CB8AC3E}">
        <p14:creationId xmlns:p14="http://schemas.microsoft.com/office/powerpoint/2010/main" val="17006994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4975" y="711200"/>
            <a:ext cx="6297613" cy="35433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a:xfrm>
            <a:off x="4058572" y="8976838"/>
            <a:ext cx="3105997" cy="472890"/>
          </a:xfrm>
          <a:prstGeom prst="rect">
            <a:avLst/>
          </a:prstGeom>
        </p:spPr>
        <p:txBody>
          <a:bodyPr lIns="93164" tIns="46583" rIns="93164" bIns="46583"/>
          <a:lstStyle/>
          <a:p>
            <a:pPr marL="0" marR="0" lvl="0" indent="0" algn="r" defTabSz="914400" rtl="0" eaLnBrk="1" fontAlgn="auto" latinLnBrk="0" hangingPunct="1">
              <a:lnSpc>
                <a:spcPct val="100000"/>
              </a:lnSpc>
              <a:spcBef>
                <a:spcPts val="0"/>
              </a:spcBef>
              <a:spcAft>
                <a:spcPts val="0"/>
              </a:spcAft>
              <a:buClrTx/>
              <a:buSzTx/>
              <a:buFontTx/>
              <a:buNone/>
              <a:tabLst/>
              <a:defRPr/>
            </a:pPr>
            <a:fld id="{4E27A1BB-ECF1-4D07-A9C4-8C2A3CF48A08}" type="slidenum">
              <a:rPr kumimoji="0" lang="ca-E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ca-E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Date Placeholder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Block 5: Sessions 1 &amp; 2</a:t>
            </a:r>
          </a:p>
        </p:txBody>
      </p:sp>
      <p:sp>
        <p:nvSpPr>
          <p:cNvPr id="7" name="Header Placeholder 6"/>
          <p:cNvSpPr>
            <a:spLocks noGrp="1"/>
          </p:cNvSpPr>
          <p:nvPr>
            <p:ph type="hdr" sz="quarter" idx="1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Block 5: Communicate and Use Findings</a:t>
            </a:r>
          </a:p>
        </p:txBody>
      </p:sp>
    </p:spTree>
    <p:extLst>
      <p:ext uri="{BB962C8B-B14F-4D97-AF65-F5344CB8AC3E}">
        <p14:creationId xmlns:p14="http://schemas.microsoft.com/office/powerpoint/2010/main" val="24910770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p:cNvSpPr>
            <a:spLocks noGrp="1"/>
          </p:cNvSpPr>
          <p:nvPr>
            <p:ph type="dt" sz="half" idx="10"/>
          </p:nvPr>
        </p:nvSpPr>
        <p:spPr/>
        <p:txBody>
          <a:bodyPr/>
          <a:lstStyle/>
          <a:p>
            <a:fld id="{3791B6CB-EA61-463B-9BE6-C973201B093E}" type="datetimeFigureOut">
              <a:rPr lang="nl-NL" smtClean="0"/>
              <a:t>9-11-2021</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222A41A9-402C-4B38-AED4-AF722CC509D0}" type="slidenum">
              <a:rPr lang="nl-NL" smtClean="0"/>
              <a:t>‹#›</a:t>
            </a:fld>
            <a:endParaRPr lang="nl-NL"/>
          </a:p>
        </p:txBody>
      </p:sp>
    </p:spTree>
    <p:extLst>
      <p:ext uri="{BB962C8B-B14F-4D97-AF65-F5344CB8AC3E}">
        <p14:creationId xmlns:p14="http://schemas.microsoft.com/office/powerpoint/2010/main" val="15514673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stijl te bewerken</a:t>
            </a:r>
          </a:p>
        </p:txBody>
      </p:sp>
      <p:sp>
        <p:nvSpPr>
          <p:cNvPr id="3" name="Tijdelijke aanduiding voor verticale tekst 2"/>
          <p:cNvSpPr>
            <a:spLocks noGrp="1"/>
          </p:cNvSpPr>
          <p:nvPr>
            <p:ph type="body" orient="vert" idx="1"/>
          </p:nvPr>
        </p:nvSpPr>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3791B6CB-EA61-463B-9BE6-C973201B093E}" type="datetimeFigureOut">
              <a:rPr lang="nl-NL" smtClean="0"/>
              <a:t>9-11-2021</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222A41A9-402C-4B38-AED4-AF722CC509D0}" type="slidenum">
              <a:rPr lang="nl-NL" smtClean="0"/>
              <a:t>‹#›</a:t>
            </a:fld>
            <a:endParaRPr lang="nl-NL"/>
          </a:p>
        </p:txBody>
      </p:sp>
    </p:spTree>
    <p:extLst>
      <p:ext uri="{BB962C8B-B14F-4D97-AF65-F5344CB8AC3E}">
        <p14:creationId xmlns:p14="http://schemas.microsoft.com/office/powerpoint/2010/main" val="31723806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p:cNvSpPr>
            <a:spLocks noGrp="1"/>
          </p:cNvSpPr>
          <p:nvPr>
            <p:ph type="body" orient="vert" idx="1"/>
          </p:nvPr>
        </p:nvSpPr>
        <p:spPr>
          <a:xfrm>
            <a:off x="838200" y="365125"/>
            <a:ext cx="7734300" cy="5811838"/>
          </a:xfrm>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3791B6CB-EA61-463B-9BE6-C973201B093E}" type="datetimeFigureOut">
              <a:rPr lang="nl-NL" smtClean="0"/>
              <a:t>9-11-2021</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222A41A9-402C-4B38-AED4-AF722CC509D0}" type="slidenum">
              <a:rPr lang="nl-NL" smtClean="0"/>
              <a:t>‹#›</a:t>
            </a:fld>
            <a:endParaRPr lang="nl-NL"/>
          </a:p>
        </p:txBody>
      </p:sp>
    </p:spTree>
    <p:extLst>
      <p:ext uri="{BB962C8B-B14F-4D97-AF65-F5344CB8AC3E}">
        <p14:creationId xmlns:p14="http://schemas.microsoft.com/office/powerpoint/2010/main" val="11806862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1494F13-E131-438E-B4D8-C9C917394360}"/>
              </a:ext>
            </a:extLst>
          </p:cNvPr>
          <p:cNvSpPr>
            <a:spLocks noGrp="1"/>
          </p:cNvSpPr>
          <p:nvPr>
            <p:ph idx="1"/>
          </p:nvPr>
        </p:nvSpPr>
        <p:spPr>
          <a:xfrm>
            <a:off x="838200" y="1509623"/>
            <a:ext cx="10515600" cy="4667340"/>
          </a:xfrm>
          <a:prstGeom prst="rect">
            <a:avLst/>
          </a:prstGeom>
        </p:spPr>
        <p:txBody>
          <a:bodyPr/>
          <a:lstStyle>
            <a:lvl1pPr>
              <a:defRPr sz="2000"/>
            </a:lvl1pPr>
            <a:lvl2pPr>
              <a:defRPr sz="1800"/>
            </a:lvl2pPr>
          </a:lstStyle>
          <a:p>
            <a:pPr lvl="0"/>
            <a:r>
              <a:rPr lang="en-US" dirty="0"/>
              <a:t>Click to edit Master text styles</a:t>
            </a:r>
          </a:p>
          <a:p>
            <a:pPr lvl="1"/>
            <a:r>
              <a:rPr lang="en-US" dirty="0"/>
              <a:t>Second level</a:t>
            </a:r>
          </a:p>
        </p:txBody>
      </p:sp>
      <p:sp>
        <p:nvSpPr>
          <p:cNvPr id="6" name="Slide Number Placeholder 5">
            <a:extLst>
              <a:ext uri="{FF2B5EF4-FFF2-40B4-BE49-F238E27FC236}">
                <a16:creationId xmlns:a16="http://schemas.microsoft.com/office/drawing/2014/main" id="{61F4FF1B-2C40-4ACB-82F6-E7785CAB93CB}"/>
              </a:ext>
            </a:extLst>
          </p:cNvPr>
          <p:cNvSpPr>
            <a:spLocks noGrp="1"/>
          </p:cNvSpPr>
          <p:nvPr>
            <p:ph type="sldNum" sz="quarter" idx="12"/>
          </p:nvPr>
        </p:nvSpPr>
        <p:spPr/>
        <p:txBody>
          <a:bodyPr/>
          <a:lstStyle/>
          <a:p>
            <a:fld id="{8E3F9903-A2A3-4774-B3B1-3F64182EFF85}" type="slidenum">
              <a:rPr lang="en-GB" smtClean="0"/>
              <a:t>‹#›</a:t>
            </a:fld>
            <a:endParaRPr lang="en-GB"/>
          </a:p>
        </p:txBody>
      </p:sp>
      <p:cxnSp>
        <p:nvCxnSpPr>
          <p:cNvPr id="8" name="Straight Connector 7">
            <a:extLst>
              <a:ext uri="{FF2B5EF4-FFF2-40B4-BE49-F238E27FC236}">
                <a16:creationId xmlns:a16="http://schemas.microsoft.com/office/drawing/2014/main" id="{70A5AC39-D54F-43CB-A354-26C65027E6FC}"/>
              </a:ext>
            </a:extLst>
          </p:cNvPr>
          <p:cNvCxnSpPr>
            <a:cxnSpLocks/>
          </p:cNvCxnSpPr>
          <p:nvPr userDrawn="1"/>
        </p:nvCxnSpPr>
        <p:spPr>
          <a:xfrm flipV="1">
            <a:off x="838200" y="1112808"/>
            <a:ext cx="11353800" cy="8626"/>
          </a:xfrm>
          <a:prstGeom prst="line">
            <a:avLst/>
          </a:prstGeom>
        </p:spPr>
        <p:style>
          <a:lnRef idx="1">
            <a:schemeClr val="accent2"/>
          </a:lnRef>
          <a:fillRef idx="0">
            <a:schemeClr val="accent2"/>
          </a:fillRef>
          <a:effectRef idx="0">
            <a:schemeClr val="accent2"/>
          </a:effectRef>
          <a:fontRef idx="minor">
            <a:schemeClr val="tx1"/>
          </a:fontRef>
        </p:style>
      </p:cxnSp>
      <p:pic>
        <p:nvPicPr>
          <p:cNvPr id="13" name="Picture 12" descr="Chart&#10;&#10;Description automatically generated">
            <a:extLst>
              <a:ext uri="{FF2B5EF4-FFF2-40B4-BE49-F238E27FC236}">
                <a16:creationId xmlns:a16="http://schemas.microsoft.com/office/drawing/2014/main" id="{3FDF495B-A2D5-4F4A-9878-E0BFF86421F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7216" t="31943" b="9931"/>
          <a:stretch/>
        </p:blipFill>
        <p:spPr>
          <a:xfrm>
            <a:off x="0" y="6005015"/>
            <a:ext cx="715219" cy="852985"/>
          </a:xfrm>
          <a:prstGeom prst="rect">
            <a:avLst/>
          </a:prstGeom>
        </p:spPr>
      </p:pic>
    </p:spTree>
    <p:extLst>
      <p:ext uri="{BB962C8B-B14F-4D97-AF65-F5344CB8AC3E}">
        <p14:creationId xmlns:p14="http://schemas.microsoft.com/office/powerpoint/2010/main" val="8156905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7E6E74FE-2B35-48CB-BA92-577775A676B6}"/>
              </a:ext>
            </a:extLst>
          </p:cNvPr>
          <p:cNvSpPr>
            <a:spLocks noGrp="1"/>
          </p:cNvSpPr>
          <p:nvPr>
            <p:ph type="dt" sz="half" idx="10"/>
          </p:nvPr>
        </p:nvSpPr>
        <p:spPr>
          <a:xfrm>
            <a:off x="838200" y="6356350"/>
            <a:ext cx="2743200" cy="365125"/>
          </a:xfrm>
          <a:prstGeom prst="rect">
            <a:avLst/>
          </a:prstGeom>
        </p:spPr>
        <p:txBody>
          <a:bodyPr/>
          <a:lstStyle/>
          <a:p>
            <a:fld id="{47D7AA89-8FA8-4DC8-9073-85746FE80831}" type="datetime1">
              <a:rPr lang="en-GB" smtClean="0"/>
              <a:t>09/11/2021</a:t>
            </a:fld>
            <a:endParaRPr lang="en-GB"/>
          </a:p>
        </p:txBody>
      </p:sp>
      <p:sp>
        <p:nvSpPr>
          <p:cNvPr id="5" name="Footer Placeholder 4">
            <a:extLst>
              <a:ext uri="{FF2B5EF4-FFF2-40B4-BE49-F238E27FC236}">
                <a16:creationId xmlns:a16="http://schemas.microsoft.com/office/drawing/2014/main" id="{1A22177B-FB02-4E25-8180-5250CD9EF1D1}"/>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78D80D95-AD90-451B-9FCD-4F1864FA706D}"/>
              </a:ext>
            </a:extLst>
          </p:cNvPr>
          <p:cNvSpPr>
            <a:spLocks noGrp="1"/>
          </p:cNvSpPr>
          <p:nvPr>
            <p:ph type="sldNum" sz="quarter" idx="12"/>
          </p:nvPr>
        </p:nvSpPr>
        <p:spPr/>
        <p:txBody>
          <a:bodyPr/>
          <a:lstStyle/>
          <a:p>
            <a:fld id="{8E3F9903-A2A3-4774-B3B1-3F64182EFF85}" type="slidenum">
              <a:rPr lang="en-GB" smtClean="0"/>
              <a:t>‹#›</a:t>
            </a:fld>
            <a:endParaRPr lang="en-GB"/>
          </a:p>
        </p:txBody>
      </p:sp>
    </p:spTree>
    <p:extLst>
      <p:ext uri="{BB962C8B-B14F-4D97-AF65-F5344CB8AC3E}">
        <p14:creationId xmlns:p14="http://schemas.microsoft.com/office/powerpoint/2010/main" val="36481506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B2AA42-F713-9340-9FB2-EB5AF3111B6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47E54204-683B-F741-AAA7-E1E30F36D26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16291551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72301A-D58E-8E40-99E2-B76EE4B4622F}"/>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9FE396BC-916D-E54A-BABC-4F0B0672B4C9}"/>
              </a:ext>
            </a:extLst>
          </p:cNvPr>
          <p:cNvSpPr>
            <a:spLocks noGrp="1"/>
          </p:cNvSpPr>
          <p:nvPr>
            <p:ph idx="1"/>
          </p:nvPr>
        </p:nvSpPr>
        <p:spPr>
          <a:xfrm>
            <a:off x="838200" y="1825625"/>
            <a:ext cx="105156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1141313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67BEE3-A6A3-E14C-8B05-96F395DB2F7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C81C0D41-A34A-0C4E-9BE9-49FBFE85E4F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4980105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5833A9-528A-6C49-835E-9FA9262E1100}"/>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BCB5F594-3E21-A842-AF02-36AA8D59904F}"/>
              </a:ext>
            </a:extLst>
          </p:cNvPr>
          <p:cNvSpPr>
            <a:spLocks noGrp="1"/>
          </p:cNvSpPr>
          <p:nvPr>
            <p:ph sz="half" idx="1"/>
          </p:nvPr>
        </p:nvSpPr>
        <p:spPr>
          <a:xfrm>
            <a:off x="838200" y="1825625"/>
            <a:ext cx="51816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7B8181AA-545C-764E-9540-DE081AD8D2DC}"/>
              </a:ext>
            </a:extLst>
          </p:cNvPr>
          <p:cNvSpPr>
            <a:spLocks noGrp="1"/>
          </p:cNvSpPr>
          <p:nvPr>
            <p:ph sz="half" idx="2"/>
          </p:nvPr>
        </p:nvSpPr>
        <p:spPr>
          <a:xfrm>
            <a:off x="6172200" y="1825625"/>
            <a:ext cx="51816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6548789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64889D-46FF-1041-BEAF-9F9FAB6B5AE5}"/>
              </a:ext>
            </a:extLst>
          </p:cNvPr>
          <p:cNvSpPr>
            <a:spLocks noGrp="1"/>
          </p:cNvSpPr>
          <p:nvPr>
            <p:ph type="title"/>
          </p:nvPr>
        </p:nvSpPr>
        <p:spPr>
          <a:xfrm>
            <a:off x="839788" y="365125"/>
            <a:ext cx="10515600" cy="1325563"/>
          </a:xfrm>
          <a:prstGeom prst="rect">
            <a:avLst/>
          </a:prstGeo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C68C2048-568C-674B-BF92-F9F2C2E254F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8DCE897-7E5F-6B4F-97CF-5F1A5518B484}"/>
              </a:ext>
            </a:extLst>
          </p:cNvPr>
          <p:cNvSpPr>
            <a:spLocks noGrp="1"/>
          </p:cNvSpPr>
          <p:nvPr>
            <p:ph sz="half" idx="2"/>
          </p:nvPr>
        </p:nvSpPr>
        <p:spPr>
          <a:xfrm>
            <a:off x="839788" y="2505075"/>
            <a:ext cx="5157787" cy="368458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592CBC9B-1A8B-5242-89CB-E3F335982BAD}"/>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55E27A77-990A-7E42-BAA3-0BBB0EF9E9CA}"/>
              </a:ext>
            </a:extLst>
          </p:cNvPr>
          <p:cNvSpPr>
            <a:spLocks noGrp="1"/>
          </p:cNvSpPr>
          <p:nvPr>
            <p:ph sz="quarter" idx="4"/>
          </p:nvPr>
        </p:nvSpPr>
        <p:spPr>
          <a:xfrm>
            <a:off x="6172200" y="2505075"/>
            <a:ext cx="5183188" cy="368458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3636821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A0C3D0-A672-B943-A97E-9C73EF94F85E}"/>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US"/>
          </a:p>
        </p:txBody>
      </p:sp>
    </p:spTree>
    <p:extLst>
      <p:ext uri="{BB962C8B-B14F-4D97-AF65-F5344CB8AC3E}">
        <p14:creationId xmlns:p14="http://schemas.microsoft.com/office/powerpoint/2010/main" val="34152742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stijl te bewerken</a:t>
            </a:r>
          </a:p>
        </p:txBody>
      </p:sp>
      <p:sp>
        <p:nvSpPr>
          <p:cNvPr id="3" name="Tijdelijke aanduiding voor inhoud 2"/>
          <p:cNvSpPr>
            <a:spLocks noGrp="1"/>
          </p:cNvSpPr>
          <p:nvPr>
            <p:ph idx="1"/>
          </p:nvPr>
        </p:nvSpPr>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3791B6CB-EA61-463B-9BE6-C973201B093E}" type="datetimeFigureOut">
              <a:rPr lang="nl-NL" smtClean="0"/>
              <a:t>9-11-2021</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222A41A9-402C-4B38-AED4-AF722CC509D0}" type="slidenum">
              <a:rPr lang="nl-NL" smtClean="0"/>
              <a:t>‹#›</a:t>
            </a:fld>
            <a:endParaRPr lang="nl-NL"/>
          </a:p>
        </p:txBody>
      </p:sp>
    </p:spTree>
    <p:extLst>
      <p:ext uri="{BB962C8B-B14F-4D97-AF65-F5344CB8AC3E}">
        <p14:creationId xmlns:p14="http://schemas.microsoft.com/office/powerpoint/2010/main" val="24541748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65408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4BAC7E-0A7A-6E49-9DB2-7365DC146A9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36F1226D-1C03-E14B-B952-0A914B36605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DF52BD8E-44F3-6248-80F0-4A1D524C361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Tree>
    <p:extLst>
      <p:ext uri="{BB962C8B-B14F-4D97-AF65-F5344CB8AC3E}">
        <p14:creationId xmlns:p14="http://schemas.microsoft.com/office/powerpoint/2010/main" val="10891015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C0E905-2BD8-2B47-8B45-3D7E4B24A7D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D333A390-434E-9948-8FA6-44A4FD74B85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B7C6768-F21B-C140-8C7E-FA39E793A97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Tree>
    <p:extLst>
      <p:ext uri="{BB962C8B-B14F-4D97-AF65-F5344CB8AC3E}">
        <p14:creationId xmlns:p14="http://schemas.microsoft.com/office/powerpoint/2010/main" val="32240095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D6A65C-9041-4C41-B399-99294F96802B}"/>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738AD8BB-1540-164C-A0CD-5B3416446A1F}"/>
              </a:ext>
            </a:extLst>
          </p:cNvPr>
          <p:cNvSpPr>
            <a:spLocks noGrp="1"/>
          </p:cNvSpPr>
          <p:nvPr>
            <p:ph type="body" orient="vert" idx="1"/>
          </p:nvPr>
        </p:nvSpPr>
        <p:spPr>
          <a:xfrm>
            <a:off x="838200" y="1825625"/>
            <a:ext cx="10515600" cy="4351338"/>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6884513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69BE927-3F50-C24E-B9D2-444B131691D6}"/>
              </a:ext>
            </a:extLst>
          </p:cNvPr>
          <p:cNvSpPr>
            <a:spLocks noGrp="1"/>
          </p:cNvSpPr>
          <p:nvPr>
            <p:ph type="title" orient="vert"/>
          </p:nvPr>
        </p:nvSpPr>
        <p:spPr>
          <a:xfrm>
            <a:off x="8724900" y="365125"/>
            <a:ext cx="2628900" cy="5811838"/>
          </a:xfrm>
          <a:prstGeom prst="rect">
            <a:avLst/>
          </a:prstGeo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5ADCE62D-EC1C-2B4F-BB6E-153FCA1BF751}"/>
              </a:ext>
            </a:extLst>
          </p:cNvPr>
          <p:cNvSpPr>
            <a:spLocks noGrp="1"/>
          </p:cNvSpPr>
          <p:nvPr>
            <p:ph type="body" orient="vert" idx="1"/>
          </p:nvPr>
        </p:nvSpPr>
        <p:spPr>
          <a:xfrm>
            <a:off x="838200" y="365125"/>
            <a:ext cx="7734300" cy="5811838"/>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93775430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7E6E74FE-2B35-48CB-BA92-577775A676B6}"/>
              </a:ext>
            </a:extLst>
          </p:cNvPr>
          <p:cNvSpPr>
            <a:spLocks noGrp="1"/>
          </p:cNvSpPr>
          <p:nvPr>
            <p:ph type="dt" sz="half" idx="10"/>
          </p:nvPr>
        </p:nvSpPr>
        <p:spPr>
          <a:xfrm>
            <a:off x="838200" y="6356350"/>
            <a:ext cx="2743200" cy="365125"/>
          </a:xfrm>
          <a:prstGeom prst="rect">
            <a:avLst/>
          </a:prstGeom>
        </p:spPr>
        <p:txBody>
          <a:bodyPr/>
          <a:lstStyle/>
          <a:p>
            <a:fld id="{47D7AA89-8FA8-4DC8-9073-85746FE80831}" type="datetime1">
              <a:rPr lang="en-GB" smtClean="0"/>
              <a:t>09/11/2021</a:t>
            </a:fld>
            <a:endParaRPr lang="en-GB"/>
          </a:p>
        </p:txBody>
      </p:sp>
      <p:sp>
        <p:nvSpPr>
          <p:cNvPr id="5" name="Footer Placeholder 4">
            <a:extLst>
              <a:ext uri="{FF2B5EF4-FFF2-40B4-BE49-F238E27FC236}">
                <a16:creationId xmlns:a16="http://schemas.microsoft.com/office/drawing/2014/main" id="{1A22177B-FB02-4E25-8180-5250CD9EF1D1}"/>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78D80D95-AD90-451B-9FCD-4F1864FA706D}"/>
              </a:ext>
            </a:extLst>
          </p:cNvPr>
          <p:cNvSpPr>
            <a:spLocks noGrp="1"/>
          </p:cNvSpPr>
          <p:nvPr>
            <p:ph type="sldNum" sz="quarter" idx="12"/>
          </p:nvPr>
        </p:nvSpPr>
        <p:spPr/>
        <p:txBody>
          <a:bodyPr/>
          <a:lstStyle/>
          <a:p>
            <a:fld id="{8E3F9903-A2A3-4774-B3B1-3F64182EFF85}" type="slidenum">
              <a:rPr lang="en-GB" smtClean="0"/>
              <a:t>‹#›</a:t>
            </a:fld>
            <a:endParaRPr lang="en-GB"/>
          </a:p>
        </p:txBody>
      </p:sp>
    </p:spTree>
    <p:extLst>
      <p:ext uri="{BB962C8B-B14F-4D97-AF65-F5344CB8AC3E}">
        <p14:creationId xmlns:p14="http://schemas.microsoft.com/office/powerpoint/2010/main" val="170441754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689549-914B-4CFD-A55D-D376227A8837}"/>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7DEB734E-FE79-4B94-B70B-B9DDF27C47B7}"/>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39BFD9F-844D-44E6-8789-BEC65AFF2736}"/>
              </a:ext>
            </a:extLst>
          </p:cNvPr>
          <p:cNvSpPr>
            <a:spLocks noGrp="1"/>
          </p:cNvSpPr>
          <p:nvPr>
            <p:ph type="dt" sz="half" idx="10"/>
          </p:nvPr>
        </p:nvSpPr>
        <p:spPr>
          <a:xfrm>
            <a:off x="838200" y="6356350"/>
            <a:ext cx="2743200" cy="365125"/>
          </a:xfrm>
          <a:prstGeom prst="rect">
            <a:avLst/>
          </a:prstGeom>
        </p:spPr>
        <p:txBody>
          <a:bodyPr/>
          <a:lstStyle/>
          <a:p>
            <a:fld id="{56120B6B-2C8C-4203-A341-05B5710F035B}" type="datetime1">
              <a:rPr lang="en-GB" smtClean="0"/>
              <a:t>09/11/2021</a:t>
            </a:fld>
            <a:endParaRPr lang="en-GB"/>
          </a:p>
        </p:txBody>
      </p:sp>
      <p:sp>
        <p:nvSpPr>
          <p:cNvPr id="5" name="Footer Placeholder 4">
            <a:extLst>
              <a:ext uri="{FF2B5EF4-FFF2-40B4-BE49-F238E27FC236}">
                <a16:creationId xmlns:a16="http://schemas.microsoft.com/office/drawing/2014/main" id="{D8B837CF-C86E-49D9-8A55-99547E592A92}"/>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EDCCE5BA-2D9C-4D4E-8523-F4C97497E8DB}"/>
              </a:ext>
            </a:extLst>
          </p:cNvPr>
          <p:cNvSpPr>
            <a:spLocks noGrp="1"/>
          </p:cNvSpPr>
          <p:nvPr>
            <p:ph type="sldNum" sz="quarter" idx="12"/>
          </p:nvPr>
        </p:nvSpPr>
        <p:spPr/>
        <p:txBody>
          <a:bodyPr/>
          <a:lstStyle/>
          <a:p>
            <a:fld id="{8E3F9903-A2A3-4774-B3B1-3F64182EFF85}" type="slidenum">
              <a:rPr lang="en-GB" smtClean="0"/>
              <a:t>‹#›</a:t>
            </a:fld>
            <a:endParaRPr lang="en-GB"/>
          </a:p>
        </p:txBody>
      </p:sp>
    </p:spTree>
    <p:extLst>
      <p:ext uri="{BB962C8B-B14F-4D97-AF65-F5344CB8AC3E}">
        <p14:creationId xmlns:p14="http://schemas.microsoft.com/office/powerpoint/2010/main" val="170056330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A39803-AB69-4EDE-BE24-192205A3DF3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932543C-01E8-4198-9966-8790DE64E112}"/>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8C8FFC2A-BA6E-41C8-892D-4AFB78AC6587}"/>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0CB1145F-0A10-44B9-A2A2-2F5143F71087}"/>
              </a:ext>
            </a:extLst>
          </p:cNvPr>
          <p:cNvSpPr>
            <a:spLocks noGrp="1"/>
          </p:cNvSpPr>
          <p:nvPr>
            <p:ph type="dt" sz="half" idx="10"/>
          </p:nvPr>
        </p:nvSpPr>
        <p:spPr>
          <a:xfrm>
            <a:off x="838200" y="6356350"/>
            <a:ext cx="2743200" cy="365125"/>
          </a:xfrm>
          <a:prstGeom prst="rect">
            <a:avLst/>
          </a:prstGeom>
        </p:spPr>
        <p:txBody>
          <a:bodyPr/>
          <a:lstStyle/>
          <a:p>
            <a:fld id="{CA401F72-E94C-46F2-AD54-85B794C0BA44}" type="datetime1">
              <a:rPr lang="en-GB" smtClean="0"/>
              <a:t>09/11/2021</a:t>
            </a:fld>
            <a:endParaRPr lang="en-GB"/>
          </a:p>
        </p:txBody>
      </p:sp>
      <p:sp>
        <p:nvSpPr>
          <p:cNvPr id="6" name="Footer Placeholder 5">
            <a:extLst>
              <a:ext uri="{FF2B5EF4-FFF2-40B4-BE49-F238E27FC236}">
                <a16:creationId xmlns:a16="http://schemas.microsoft.com/office/drawing/2014/main" id="{56677642-A678-4499-9264-4F419DA778AA}"/>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a:extLst>
              <a:ext uri="{FF2B5EF4-FFF2-40B4-BE49-F238E27FC236}">
                <a16:creationId xmlns:a16="http://schemas.microsoft.com/office/drawing/2014/main" id="{A5961095-A12C-4A28-AF6C-65DFC4B92545}"/>
              </a:ext>
            </a:extLst>
          </p:cNvPr>
          <p:cNvSpPr>
            <a:spLocks noGrp="1"/>
          </p:cNvSpPr>
          <p:nvPr>
            <p:ph type="sldNum" sz="quarter" idx="12"/>
          </p:nvPr>
        </p:nvSpPr>
        <p:spPr/>
        <p:txBody>
          <a:bodyPr/>
          <a:lstStyle/>
          <a:p>
            <a:fld id="{8E3F9903-A2A3-4774-B3B1-3F64182EFF85}" type="slidenum">
              <a:rPr lang="en-GB" smtClean="0"/>
              <a:t>‹#›</a:t>
            </a:fld>
            <a:endParaRPr lang="en-GB"/>
          </a:p>
        </p:txBody>
      </p:sp>
    </p:spTree>
    <p:extLst>
      <p:ext uri="{BB962C8B-B14F-4D97-AF65-F5344CB8AC3E}">
        <p14:creationId xmlns:p14="http://schemas.microsoft.com/office/powerpoint/2010/main" val="333336328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E7FBC0-8F2B-4CD1-B6B2-CC9EE1D6B71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EC615B9-E2B9-4172-9AE9-3A9D6CE715D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E599C2E-76DB-459E-BA72-4F4534B01E89}"/>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D7E06824-B1DD-4E4B-8B58-20F36222E65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1A415A9-D56F-48C6-BD1F-FC68DF6D1723}"/>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143E191F-D8A5-40A3-9CFD-776D1CD8E66C}"/>
              </a:ext>
            </a:extLst>
          </p:cNvPr>
          <p:cNvSpPr>
            <a:spLocks noGrp="1"/>
          </p:cNvSpPr>
          <p:nvPr>
            <p:ph type="dt" sz="half" idx="10"/>
          </p:nvPr>
        </p:nvSpPr>
        <p:spPr>
          <a:xfrm>
            <a:off x="838200" y="6356350"/>
            <a:ext cx="2743200" cy="365125"/>
          </a:xfrm>
          <a:prstGeom prst="rect">
            <a:avLst/>
          </a:prstGeom>
        </p:spPr>
        <p:txBody>
          <a:bodyPr/>
          <a:lstStyle/>
          <a:p>
            <a:fld id="{9DFF51C4-96EB-4784-844F-83B8EA8C35B9}" type="datetime1">
              <a:rPr lang="en-GB" smtClean="0"/>
              <a:t>09/11/2021</a:t>
            </a:fld>
            <a:endParaRPr lang="en-GB"/>
          </a:p>
        </p:txBody>
      </p:sp>
      <p:sp>
        <p:nvSpPr>
          <p:cNvPr id="8" name="Footer Placeholder 7">
            <a:extLst>
              <a:ext uri="{FF2B5EF4-FFF2-40B4-BE49-F238E27FC236}">
                <a16:creationId xmlns:a16="http://schemas.microsoft.com/office/drawing/2014/main" id="{598596BC-16CD-48ED-B0DF-ADE8166D5F4D}"/>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9" name="Slide Number Placeholder 8">
            <a:extLst>
              <a:ext uri="{FF2B5EF4-FFF2-40B4-BE49-F238E27FC236}">
                <a16:creationId xmlns:a16="http://schemas.microsoft.com/office/drawing/2014/main" id="{276B5BE0-731F-4029-A993-A4F3D287ABCC}"/>
              </a:ext>
            </a:extLst>
          </p:cNvPr>
          <p:cNvSpPr>
            <a:spLocks noGrp="1"/>
          </p:cNvSpPr>
          <p:nvPr>
            <p:ph type="sldNum" sz="quarter" idx="12"/>
          </p:nvPr>
        </p:nvSpPr>
        <p:spPr/>
        <p:txBody>
          <a:bodyPr/>
          <a:lstStyle/>
          <a:p>
            <a:fld id="{8E3F9903-A2A3-4774-B3B1-3F64182EFF85}" type="slidenum">
              <a:rPr lang="en-GB" smtClean="0"/>
              <a:t>‹#›</a:t>
            </a:fld>
            <a:endParaRPr lang="en-GB"/>
          </a:p>
        </p:txBody>
      </p:sp>
    </p:spTree>
    <p:extLst>
      <p:ext uri="{BB962C8B-B14F-4D97-AF65-F5344CB8AC3E}">
        <p14:creationId xmlns:p14="http://schemas.microsoft.com/office/powerpoint/2010/main" val="229982043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D6A0F0-CA21-4DCE-8569-CA32449348E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9E63C03-690F-43B3-B631-76310F3B7F8A}"/>
              </a:ext>
            </a:extLst>
          </p:cNvPr>
          <p:cNvSpPr>
            <a:spLocks noGrp="1"/>
          </p:cNvSpPr>
          <p:nvPr>
            <p:ph type="dt" sz="half" idx="10"/>
          </p:nvPr>
        </p:nvSpPr>
        <p:spPr>
          <a:xfrm>
            <a:off x="838200" y="6356350"/>
            <a:ext cx="2743200" cy="365125"/>
          </a:xfrm>
          <a:prstGeom prst="rect">
            <a:avLst/>
          </a:prstGeom>
        </p:spPr>
        <p:txBody>
          <a:bodyPr/>
          <a:lstStyle/>
          <a:p>
            <a:fld id="{21E62BF2-5F22-4339-B779-7A2C08112DD3}" type="datetime1">
              <a:rPr lang="en-GB" smtClean="0"/>
              <a:t>09/11/2021</a:t>
            </a:fld>
            <a:endParaRPr lang="en-GB"/>
          </a:p>
        </p:txBody>
      </p:sp>
      <p:sp>
        <p:nvSpPr>
          <p:cNvPr id="4" name="Footer Placeholder 3">
            <a:extLst>
              <a:ext uri="{FF2B5EF4-FFF2-40B4-BE49-F238E27FC236}">
                <a16:creationId xmlns:a16="http://schemas.microsoft.com/office/drawing/2014/main" id="{C2122BF0-F53B-4DC1-B710-34BF113B2A23}"/>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5" name="Slide Number Placeholder 4">
            <a:extLst>
              <a:ext uri="{FF2B5EF4-FFF2-40B4-BE49-F238E27FC236}">
                <a16:creationId xmlns:a16="http://schemas.microsoft.com/office/drawing/2014/main" id="{06794013-09A0-4A0E-89DC-BCCA0E422702}"/>
              </a:ext>
            </a:extLst>
          </p:cNvPr>
          <p:cNvSpPr>
            <a:spLocks noGrp="1"/>
          </p:cNvSpPr>
          <p:nvPr>
            <p:ph type="sldNum" sz="quarter" idx="12"/>
          </p:nvPr>
        </p:nvSpPr>
        <p:spPr/>
        <p:txBody>
          <a:bodyPr/>
          <a:lstStyle/>
          <a:p>
            <a:fld id="{8E3F9903-A2A3-4774-B3B1-3F64182EFF85}" type="slidenum">
              <a:rPr lang="en-GB" smtClean="0"/>
              <a:t>‹#›</a:t>
            </a:fld>
            <a:endParaRPr lang="en-GB"/>
          </a:p>
        </p:txBody>
      </p:sp>
    </p:spTree>
    <p:extLst>
      <p:ext uri="{BB962C8B-B14F-4D97-AF65-F5344CB8AC3E}">
        <p14:creationId xmlns:p14="http://schemas.microsoft.com/office/powerpoint/2010/main" val="11480678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Tekststijl van het model bewerken</a:t>
            </a:r>
          </a:p>
        </p:txBody>
      </p:sp>
      <p:sp>
        <p:nvSpPr>
          <p:cNvPr id="4" name="Tijdelijke aanduiding voor datum 3"/>
          <p:cNvSpPr>
            <a:spLocks noGrp="1"/>
          </p:cNvSpPr>
          <p:nvPr>
            <p:ph type="dt" sz="half" idx="10"/>
          </p:nvPr>
        </p:nvSpPr>
        <p:spPr/>
        <p:txBody>
          <a:bodyPr/>
          <a:lstStyle/>
          <a:p>
            <a:fld id="{3791B6CB-EA61-463B-9BE6-C973201B093E}" type="datetimeFigureOut">
              <a:rPr lang="nl-NL" smtClean="0"/>
              <a:t>9-11-2021</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222A41A9-402C-4B38-AED4-AF722CC509D0}" type="slidenum">
              <a:rPr lang="nl-NL" smtClean="0"/>
              <a:t>‹#›</a:t>
            </a:fld>
            <a:endParaRPr lang="nl-NL"/>
          </a:p>
        </p:txBody>
      </p:sp>
    </p:spTree>
    <p:extLst>
      <p:ext uri="{BB962C8B-B14F-4D97-AF65-F5344CB8AC3E}">
        <p14:creationId xmlns:p14="http://schemas.microsoft.com/office/powerpoint/2010/main" val="109548385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1C6BEAF-65C9-4DB0-8DF8-85E179A399F2}"/>
              </a:ext>
            </a:extLst>
          </p:cNvPr>
          <p:cNvSpPr>
            <a:spLocks noGrp="1"/>
          </p:cNvSpPr>
          <p:nvPr>
            <p:ph type="dt" sz="half" idx="10"/>
          </p:nvPr>
        </p:nvSpPr>
        <p:spPr>
          <a:xfrm>
            <a:off x="838200" y="6356350"/>
            <a:ext cx="2743200" cy="365125"/>
          </a:xfrm>
          <a:prstGeom prst="rect">
            <a:avLst/>
          </a:prstGeom>
        </p:spPr>
        <p:txBody>
          <a:bodyPr/>
          <a:lstStyle/>
          <a:p>
            <a:fld id="{262592B4-D8EA-4CA1-B827-A0BCDD42A28A}" type="datetime1">
              <a:rPr lang="en-GB" smtClean="0"/>
              <a:t>09/11/2021</a:t>
            </a:fld>
            <a:endParaRPr lang="en-GB"/>
          </a:p>
        </p:txBody>
      </p:sp>
      <p:sp>
        <p:nvSpPr>
          <p:cNvPr id="3" name="Footer Placeholder 2">
            <a:extLst>
              <a:ext uri="{FF2B5EF4-FFF2-40B4-BE49-F238E27FC236}">
                <a16:creationId xmlns:a16="http://schemas.microsoft.com/office/drawing/2014/main" id="{23EFD813-8E43-45DB-8745-07BEF1A47515}"/>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a:extLst>
              <a:ext uri="{FF2B5EF4-FFF2-40B4-BE49-F238E27FC236}">
                <a16:creationId xmlns:a16="http://schemas.microsoft.com/office/drawing/2014/main" id="{4D02D3EA-6F9A-4827-936B-2A56BFB829C4}"/>
              </a:ext>
            </a:extLst>
          </p:cNvPr>
          <p:cNvSpPr>
            <a:spLocks noGrp="1"/>
          </p:cNvSpPr>
          <p:nvPr>
            <p:ph type="sldNum" sz="quarter" idx="12"/>
          </p:nvPr>
        </p:nvSpPr>
        <p:spPr/>
        <p:txBody>
          <a:bodyPr/>
          <a:lstStyle/>
          <a:p>
            <a:fld id="{8E3F9903-A2A3-4774-B3B1-3F64182EFF85}" type="slidenum">
              <a:rPr lang="en-GB" smtClean="0"/>
              <a:t>‹#›</a:t>
            </a:fld>
            <a:endParaRPr lang="en-GB"/>
          </a:p>
        </p:txBody>
      </p:sp>
    </p:spTree>
    <p:extLst>
      <p:ext uri="{BB962C8B-B14F-4D97-AF65-F5344CB8AC3E}">
        <p14:creationId xmlns:p14="http://schemas.microsoft.com/office/powerpoint/2010/main" val="42693818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F39288-63C4-4B72-9109-17674D2C6DB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0673C6C4-A185-4F58-8AD1-EA47B5B2365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110EACB1-654C-4E64-AE3D-463F07230E9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AEA4829-597C-4D87-A718-8695AD090DD4}"/>
              </a:ext>
            </a:extLst>
          </p:cNvPr>
          <p:cNvSpPr>
            <a:spLocks noGrp="1"/>
          </p:cNvSpPr>
          <p:nvPr>
            <p:ph type="dt" sz="half" idx="10"/>
          </p:nvPr>
        </p:nvSpPr>
        <p:spPr>
          <a:xfrm>
            <a:off x="838200" y="6356350"/>
            <a:ext cx="2743200" cy="365125"/>
          </a:xfrm>
          <a:prstGeom prst="rect">
            <a:avLst/>
          </a:prstGeom>
        </p:spPr>
        <p:txBody>
          <a:bodyPr/>
          <a:lstStyle/>
          <a:p>
            <a:fld id="{A0144A33-5A20-4895-A1FC-4F5FB79C31B9}" type="datetime1">
              <a:rPr lang="en-GB" smtClean="0"/>
              <a:t>09/11/2021</a:t>
            </a:fld>
            <a:endParaRPr lang="en-GB"/>
          </a:p>
        </p:txBody>
      </p:sp>
      <p:sp>
        <p:nvSpPr>
          <p:cNvPr id="6" name="Footer Placeholder 5">
            <a:extLst>
              <a:ext uri="{FF2B5EF4-FFF2-40B4-BE49-F238E27FC236}">
                <a16:creationId xmlns:a16="http://schemas.microsoft.com/office/drawing/2014/main" id="{1B0E635D-93D0-4511-AB09-9700751C30F4}"/>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a:extLst>
              <a:ext uri="{FF2B5EF4-FFF2-40B4-BE49-F238E27FC236}">
                <a16:creationId xmlns:a16="http://schemas.microsoft.com/office/drawing/2014/main" id="{B3B25C81-8826-4CF6-850C-508DC6F39D15}"/>
              </a:ext>
            </a:extLst>
          </p:cNvPr>
          <p:cNvSpPr>
            <a:spLocks noGrp="1"/>
          </p:cNvSpPr>
          <p:nvPr>
            <p:ph type="sldNum" sz="quarter" idx="12"/>
          </p:nvPr>
        </p:nvSpPr>
        <p:spPr/>
        <p:txBody>
          <a:bodyPr/>
          <a:lstStyle/>
          <a:p>
            <a:fld id="{8E3F9903-A2A3-4774-B3B1-3F64182EFF85}" type="slidenum">
              <a:rPr lang="en-GB" smtClean="0"/>
              <a:t>‹#›</a:t>
            </a:fld>
            <a:endParaRPr lang="en-GB"/>
          </a:p>
        </p:txBody>
      </p:sp>
    </p:spTree>
    <p:extLst>
      <p:ext uri="{BB962C8B-B14F-4D97-AF65-F5344CB8AC3E}">
        <p14:creationId xmlns:p14="http://schemas.microsoft.com/office/powerpoint/2010/main" val="16554572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stijl te bewerken</a:t>
            </a:r>
          </a:p>
        </p:txBody>
      </p:sp>
      <p:sp>
        <p:nvSpPr>
          <p:cNvPr id="3" name="Tijdelijke aanduiding voor inhoud 2"/>
          <p:cNvSpPr>
            <a:spLocks noGrp="1"/>
          </p:cNvSpPr>
          <p:nvPr>
            <p:ph sz="half" idx="1"/>
          </p:nvPr>
        </p:nvSpPr>
        <p:spPr>
          <a:xfrm>
            <a:off x="838200" y="1825625"/>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6172200" y="1825625"/>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p:cNvSpPr>
            <a:spLocks noGrp="1"/>
          </p:cNvSpPr>
          <p:nvPr>
            <p:ph type="dt" sz="half" idx="10"/>
          </p:nvPr>
        </p:nvSpPr>
        <p:spPr/>
        <p:txBody>
          <a:bodyPr/>
          <a:lstStyle/>
          <a:p>
            <a:fld id="{3791B6CB-EA61-463B-9BE6-C973201B093E}" type="datetimeFigureOut">
              <a:rPr lang="nl-NL" smtClean="0"/>
              <a:t>9-11-2021</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222A41A9-402C-4B38-AED4-AF722CC509D0}" type="slidenum">
              <a:rPr lang="nl-NL" smtClean="0"/>
              <a:t>‹#›</a:t>
            </a:fld>
            <a:endParaRPr lang="nl-NL"/>
          </a:p>
        </p:txBody>
      </p:sp>
    </p:spTree>
    <p:extLst>
      <p:ext uri="{BB962C8B-B14F-4D97-AF65-F5344CB8AC3E}">
        <p14:creationId xmlns:p14="http://schemas.microsoft.com/office/powerpoint/2010/main" val="32812812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4" name="Tijdelijke aanduiding voor inhoud 3"/>
          <p:cNvSpPr>
            <a:spLocks noGrp="1"/>
          </p:cNvSpPr>
          <p:nvPr>
            <p:ph sz="half" idx="2"/>
          </p:nvPr>
        </p:nvSpPr>
        <p:spPr>
          <a:xfrm>
            <a:off x="839788" y="2505075"/>
            <a:ext cx="5157787"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6" name="Tijdelijke aanduiding voor inhoud 5"/>
          <p:cNvSpPr>
            <a:spLocks noGrp="1"/>
          </p:cNvSpPr>
          <p:nvPr>
            <p:ph sz="quarter" idx="4"/>
          </p:nvPr>
        </p:nvSpPr>
        <p:spPr>
          <a:xfrm>
            <a:off x="6172200" y="2505075"/>
            <a:ext cx="5183188"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p:cNvSpPr>
            <a:spLocks noGrp="1"/>
          </p:cNvSpPr>
          <p:nvPr>
            <p:ph type="dt" sz="half" idx="10"/>
          </p:nvPr>
        </p:nvSpPr>
        <p:spPr/>
        <p:txBody>
          <a:bodyPr/>
          <a:lstStyle/>
          <a:p>
            <a:fld id="{3791B6CB-EA61-463B-9BE6-C973201B093E}" type="datetimeFigureOut">
              <a:rPr lang="nl-NL" smtClean="0"/>
              <a:t>9-11-2021</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222A41A9-402C-4B38-AED4-AF722CC509D0}" type="slidenum">
              <a:rPr lang="nl-NL" smtClean="0"/>
              <a:t>‹#›</a:t>
            </a:fld>
            <a:endParaRPr lang="nl-NL"/>
          </a:p>
        </p:txBody>
      </p:sp>
    </p:spTree>
    <p:extLst>
      <p:ext uri="{BB962C8B-B14F-4D97-AF65-F5344CB8AC3E}">
        <p14:creationId xmlns:p14="http://schemas.microsoft.com/office/powerpoint/2010/main" val="18952922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stijl te bewerken</a:t>
            </a:r>
          </a:p>
        </p:txBody>
      </p:sp>
      <p:sp>
        <p:nvSpPr>
          <p:cNvPr id="3" name="Tijdelijke aanduiding voor datum 2"/>
          <p:cNvSpPr>
            <a:spLocks noGrp="1"/>
          </p:cNvSpPr>
          <p:nvPr>
            <p:ph type="dt" sz="half" idx="10"/>
          </p:nvPr>
        </p:nvSpPr>
        <p:spPr/>
        <p:txBody>
          <a:bodyPr/>
          <a:lstStyle/>
          <a:p>
            <a:fld id="{3791B6CB-EA61-463B-9BE6-C973201B093E}" type="datetimeFigureOut">
              <a:rPr lang="nl-NL" smtClean="0"/>
              <a:t>9-11-2021</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222A41A9-402C-4B38-AED4-AF722CC509D0}" type="slidenum">
              <a:rPr lang="nl-NL" smtClean="0"/>
              <a:t>‹#›</a:t>
            </a:fld>
            <a:endParaRPr lang="nl-NL"/>
          </a:p>
        </p:txBody>
      </p:sp>
    </p:spTree>
    <p:extLst>
      <p:ext uri="{BB962C8B-B14F-4D97-AF65-F5344CB8AC3E}">
        <p14:creationId xmlns:p14="http://schemas.microsoft.com/office/powerpoint/2010/main" val="27291719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3791B6CB-EA61-463B-9BE6-C973201B093E}" type="datetimeFigureOut">
              <a:rPr lang="nl-NL" smtClean="0"/>
              <a:t>9-11-2021</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222A41A9-402C-4B38-AED4-AF722CC509D0}" type="slidenum">
              <a:rPr lang="nl-NL" smtClean="0"/>
              <a:t>‹#›</a:t>
            </a:fld>
            <a:endParaRPr lang="nl-NL"/>
          </a:p>
        </p:txBody>
      </p:sp>
    </p:spTree>
    <p:extLst>
      <p:ext uri="{BB962C8B-B14F-4D97-AF65-F5344CB8AC3E}">
        <p14:creationId xmlns:p14="http://schemas.microsoft.com/office/powerpoint/2010/main" val="27020507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Tijdelijke aanduiding voor datum 4"/>
          <p:cNvSpPr>
            <a:spLocks noGrp="1"/>
          </p:cNvSpPr>
          <p:nvPr>
            <p:ph type="dt" sz="half" idx="10"/>
          </p:nvPr>
        </p:nvSpPr>
        <p:spPr/>
        <p:txBody>
          <a:bodyPr/>
          <a:lstStyle/>
          <a:p>
            <a:fld id="{3791B6CB-EA61-463B-9BE6-C973201B093E}" type="datetimeFigureOut">
              <a:rPr lang="nl-NL" smtClean="0"/>
              <a:t>9-11-2021</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222A41A9-402C-4B38-AED4-AF722CC509D0}" type="slidenum">
              <a:rPr lang="nl-NL" smtClean="0"/>
              <a:t>‹#›</a:t>
            </a:fld>
            <a:endParaRPr lang="nl-NL"/>
          </a:p>
        </p:txBody>
      </p:sp>
    </p:spTree>
    <p:extLst>
      <p:ext uri="{BB962C8B-B14F-4D97-AF65-F5344CB8AC3E}">
        <p14:creationId xmlns:p14="http://schemas.microsoft.com/office/powerpoint/2010/main" val="39212586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Tijdelijke aanduiding voor datum 4"/>
          <p:cNvSpPr>
            <a:spLocks noGrp="1"/>
          </p:cNvSpPr>
          <p:nvPr>
            <p:ph type="dt" sz="half" idx="10"/>
          </p:nvPr>
        </p:nvSpPr>
        <p:spPr/>
        <p:txBody>
          <a:bodyPr/>
          <a:lstStyle/>
          <a:p>
            <a:fld id="{3791B6CB-EA61-463B-9BE6-C973201B093E}" type="datetimeFigureOut">
              <a:rPr lang="nl-NL" smtClean="0"/>
              <a:t>9-11-2021</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222A41A9-402C-4B38-AED4-AF722CC509D0}" type="slidenum">
              <a:rPr lang="nl-NL" smtClean="0"/>
              <a:t>‹#›</a:t>
            </a:fld>
            <a:endParaRPr lang="nl-NL"/>
          </a:p>
        </p:txBody>
      </p:sp>
    </p:spTree>
    <p:extLst>
      <p:ext uri="{BB962C8B-B14F-4D97-AF65-F5344CB8AC3E}">
        <p14:creationId xmlns:p14="http://schemas.microsoft.com/office/powerpoint/2010/main" val="12435156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theme" Target="../theme/theme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de stijl te bewerken</a:t>
            </a:r>
          </a:p>
        </p:txBody>
      </p:sp>
      <p:sp>
        <p:nvSpPr>
          <p:cNvPr id="3" name="Tijdelijke aanduiding vo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91B6CB-EA61-463B-9BE6-C973201B093E}" type="datetimeFigureOut">
              <a:rPr lang="nl-NL" smtClean="0"/>
              <a:t>9-11-2021</a:t>
            </a:fld>
            <a:endParaRPr lang="nl-NL"/>
          </a:p>
        </p:txBody>
      </p:sp>
      <p:sp>
        <p:nvSpPr>
          <p:cNvPr id="5" name="Tijdelijke aanduiding voor voet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2A41A9-402C-4B38-AED4-AF722CC509D0}" type="slidenum">
              <a:rPr lang="nl-NL" smtClean="0"/>
              <a:t>‹#›</a:t>
            </a:fld>
            <a:endParaRPr lang="nl-NL"/>
          </a:p>
        </p:txBody>
      </p:sp>
    </p:spTree>
    <p:extLst>
      <p:ext uri="{BB962C8B-B14F-4D97-AF65-F5344CB8AC3E}">
        <p14:creationId xmlns:p14="http://schemas.microsoft.com/office/powerpoint/2010/main" val="26720521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EB4CEB5-BAFD-42BB-9AB0-D581B290D84C}"/>
              </a:ext>
            </a:extLst>
          </p:cNvPr>
          <p:cNvSpPr>
            <a:spLocks noGrp="1"/>
          </p:cNvSpPr>
          <p:nvPr>
            <p:ph type="sldNum" sz="quarter" idx="4"/>
          </p:nvPr>
        </p:nvSpPr>
        <p:spPr>
          <a:xfrm>
            <a:off x="9448800" y="6486004"/>
            <a:ext cx="2743200" cy="365125"/>
          </a:xfrm>
          <a:prstGeom prst="rect">
            <a:avLst/>
          </a:prstGeom>
        </p:spPr>
        <p:txBody>
          <a:bodyPr vert="horz" lIns="91440" tIns="45720" rIns="91440" bIns="45720" rtlCol="0" anchor="ctr"/>
          <a:lstStyle>
            <a:lvl1pPr algn="r">
              <a:defRPr sz="1200">
                <a:solidFill>
                  <a:schemeClr val="bg2">
                    <a:lumMod val="75000"/>
                  </a:schemeClr>
                </a:solidFill>
              </a:defRPr>
            </a:lvl1pPr>
          </a:lstStyle>
          <a:p>
            <a:fld id="{8E3F9903-A2A3-4774-B3B1-3F64182EFF85}" type="slidenum">
              <a:rPr lang="en-GB" smtClean="0"/>
              <a:pPr/>
              <a:t>‹#›</a:t>
            </a:fld>
            <a:endParaRPr lang="en-GB"/>
          </a:p>
        </p:txBody>
      </p:sp>
      <p:cxnSp>
        <p:nvCxnSpPr>
          <p:cNvPr id="7" name="Straight Connector 6">
            <a:extLst>
              <a:ext uri="{FF2B5EF4-FFF2-40B4-BE49-F238E27FC236}">
                <a16:creationId xmlns:a16="http://schemas.microsoft.com/office/drawing/2014/main" id="{BD2748C9-32BC-4B8E-A862-A9F79BCC3FBF}"/>
              </a:ext>
            </a:extLst>
          </p:cNvPr>
          <p:cNvCxnSpPr>
            <a:cxnSpLocks/>
          </p:cNvCxnSpPr>
          <p:nvPr userDrawn="1"/>
        </p:nvCxnSpPr>
        <p:spPr>
          <a:xfrm flipV="1">
            <a:off x="838200" y="1112808"/>
            <a:ext cx="11353800" cy="8626"/>
          </a:xfrm>
          <a:prstGeom prst="line">
            <a:avLst/>
          </a:prstGeom>
        </p:spPr>
        <p:style>
          <a:lnRef idx="1">
            <a:schemeClr val="accent2"/>
          </a:lnRef>
          <a:fillRef idx="0">
            <a:schemeClr val="accent2"/>
          </a:fillRef>
          <a:effectRef idx="0">
            <a:schemeClr val="accent2"/>
          </a:effectRef>
          <a:fontRef idx="minor">
            <a:schemeClr val="tx1"/>
          </a:fontRef>
        </p:style>
      </p:cxnSp>
      <p:pic>
        <p:nvPicPr>
          <p:cNvPr id="8" name="Picture 7" descr="Chart&#10;&#10;Description automatically generated">
            <a:extLst>
              <a:ext uri="{FF2B5EF4-FFF2-40B4-BE49-F238E27FC236}">
                <a16:creationId xmlns:a16="http://schemas.microsoft.com/office/drawing/2014/main" id="{6BF6008D-7932-4789-B7D5-3DC2EADEC9D0}"/>
              </a:ext>
            </a:extLst>
          </p:cNvPr>
          <p:cNvPicPr>
            <a:picLocks noChangeAspect="1"/>
          </p:cNvPicPr>
          <p:nvPr userDrawn="1"/>
        </p:nvPicPr>
        <p:blipFill rotWithShape="1">
          <a:blip r:embed="rId22" cstate="print">
            <a:extLst>
              <a:ext uri="{28A0092B-C50C-407E-A947-70E740481C1C}">
                <a14:useLocalDpi xmlns:a14="http://schemas.microsoft.com/office/drawing/2010/main" val="0"/>
              </a:ext>
            </a:extLst>
          </a:blip>
          <a:srcRect l="27216" t="31943" b="9931"/>
          <a:stretch/>
        </p:blipFill>
        <p:spPr>
          <a:xfrm>
            <a:off x="0" y="6005015"/>
            <a:ext cx="715219" cy="852985"/>
          </a:xfrm>
          <a:prstGeom prst="rect">
            <a:avLst/>
          </a:prstGeom>
        </p:spPr>
      </p:pic>
      <p:sp>
        <p:nvSpPr>
          <p:cNvPr id="9" name="Title 1">
            <a:extLst>
              <a:ext uri="{FF2B5EF4-FFF2-40B4-BE49-F238E27FC236}">
                <a16:creationId xmlns:a16="http://schemas.microsoft.com/office/drawing/2014/main" id="{90A214D6-856F-4011-B503-F042C289A767}"/>
              </a:ext>
            </a:extLst>
          </p:cNvPr>
          <p:cNvSpPr txBox="1">
            <a:spLocks/>
          </p:cNvSpPr>
          <p:nvPr userDrawn="1"/>
        </p:nvSpPr>
        <p:spPr>
          <a:xfrm>
            <a:off x="838200" y="365125"/>
            <a:ext cx="10515600" cy="747683"/>
          </a:xfrm>
          <a:prstGeom prst="rect">
            <a:avLst/>
          </a:prstGeom>
        </p:spPr>
        <p:txBody>
          <a:bodyPr/>
          <a:lstStyle>
            <a:lvl1pPr algn="l" defTabSz="914400" rtl="0" eaLnBrk="1" latinLnBrk="0" hangingPunct="1">
              <a:lnSpc>
                <a:spcPct val="90000"/>
              </a:lnSpc>
              <a:spcBef>
                <a:spcPct val="0"/>
              </a:spcBef>
              <a:buNone/>
              <a:defRPr sz="3200" kern="1200">
                <a:solidFill>
                  <a:schemeClr val="tx1"/>
                </a:solidFill>
                <a:latin typeface="+mn-lt"/>
                <a:ea typeface="+mj-ea"/>
                <a:cs typeface="+mj-cs"/>
              </a:defRPr>
            </a:lvl1pPr>
          </a:lstStyle>
          <a:p>
            <a:endParaRPr lang="en-GB" dirty="0"/>
          </a:p>
        </p:txBody>
      </p:sp>
      <p:sp>
        <p:nvSpPr>
          <p:cNvPr id="10" name="Content Placeholder 2">
            <a:extLst>
              <a:ext uri="{FF2B5EF4-FFF2-40B4-BE49-F238E27FC236}">
                <a16:creationId xmlns:a16="http://schemas.microsoft.com/office/drawing/2014/main" id="{965A3F97-9271-44EE-AB7B-7904BD735B1D}"/>
              </a:ext>
            </a:extLst>
          </p:cNvPr>
          <p:cNvSpPr txBox="1">
            <a:spLocks/>
          </p:cNvSpPr>
          <p:nvPr userDrawn="1"/>
        </p:nvSpPr>
        <p:spPr>
          <a:xfrm>
            <a:off x="838200" y="1509623"/>
            <a:ext cx="10515600" cy="466734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Tree>
    <p:extLst>
      <p:ext uri="{BB962C8B-B14F-4D97-AF65-F5344CB8AC3E}">
        <p14:creationId xmlns:p14="http://schemas.microsoft.com/office/powerpoint/2010/main" val="382003547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29.xml"/><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2" Type="http://schemas.openxmlformats.org/officeDocument/2006/relationships/image" Target="../media/image23.tiff"/><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23.tiff"/><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microsoft.com/office/2007/relationships/hdphoto" Target="../media/hdphoto4.wdp"/><Relationship Id="rId5" Type="http://schemas.openxmlformats.org/officeDocument/2006/relationships/image" Target="../media/image23.tiff"/><Relationship Id="rId4" Type="http://schemas.microsoft.com/office/2007/relationships/hdphoto" Target="../media/hdphoto3.wdp"/></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microsoft.com/office/2007/relationships/hdphoto" Target="../media/hdphoto6.wdp"/><Relationship Id="rId5" Type="http://schemas.openxmlformats.org/officeDocument/2006/relationships/image" Target="../media/image23.tiff"/><Relationship Id="rId4" Type="http://schemas.microsoft.com/office/2007/relationships/hdphoto" Target="../media/hdphoto5.wdp"/></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microsoft.com/office/2007/relationships/hdphoto" Target="../media/hdphoto8.wdp"/><Relationship Id="rId5" Type="http://schemas.openxmlformats.org/officeDocument/2006/relationships/image" Target="../media/image23.tiff"/><Relationship Id="rId4" Type="http://schemas.microsoft.com/office/2007/relationships/hdphoto" Target="../media/hdphoto7.wdp"/></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microsoft.com/office/2007/relationships/hdphoto" Target="../media/hdphoto10.wdp"/><Relationship Id="rId5" Type="http://schemas.openxmlformats.org/officeDocument/2006/relationships/image" Target="../media/image23.tiff"/><Relationship Id="rId4" Type="http://schemas.microsoft.com/office/2007/relationships/hdphoto" Target="../media/hdphoto9.wdp"/></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microsoft.com/office/2007/relationships/hdphoto" Target="../media/hdphoto12.wdp"/><Relationship Id="rId5" Type="http://schemas.openxmlformats.org/officeDocument/2006/relationships/image" Target="../media/image23.tiff"/><Relationship Id="rId4" Type="http://schemas.microsoft.com/office/2007/relationships/hdphoto" Target="../media/hdphoto11.wdp"/></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0.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0.xml"/></Relationships>
</file>

<file path=ppt/slides/_rels/slide21.xml.rels><?xml version="1.0" encoding="UTF-8" standalone="yes"?>
<Relationships xmlns="http://schemas.openxmlformats.org/package/2006/relationships"><Relationship Id="rId3" Type="http://schemas.openxmlformats.org/officeDocument/2006/relationships/hyperlink" Target="http://impact.ref.ac.uk/CaseStudies/CaseStudy.aspx?Id=11837" TargetMode="External"/><Relationship Id="rId2" Type="http://schemas.openxmlformats.org/officeDocument/2006/relationships/notesSlide" Target="../notesSlides/notesSlide12.xml"/><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9.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29.xml"/><Relationship Id="rId4" Type="http://schemas.openxmlformats.org/officeDocument/2006/relationships/image" Target="../media/image26.sv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4.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30.xml"/></Relationships>
</file>

<file path=ppt/slides/_rels/slide35.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3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29.xml"/><Relationship Id="rId4" Type="http://schemas.openxmlformats.org/officeDocument/2006/relationships/image" Target="../media/image26.svg"/></Relationships>
</file>

<file path=ppt/slides/_rels/slide38.xml.rels><?xml version="1.0" encoding="UTF-8" standalone="yes"?>
<Relationships xmlns="http://schemas.openxmlformats.org/package/2006/relationships"><Relationship Id="rId3" Type="http://schemas.openxmlformats.org/officeDocument/2006/relationships/hyperlink" Target="https://www.youtube.com/watch?v=XSb-pIloOFc" TargetMode="External"/><Relationship Id="rId2" Type="http://schemas.openxmlformats.org/officeDocument/2006/relationships/notesSlide" Target="../notesSlides/notesSlide16.xml"/><Relationship Id="rId1" Type="http://schemas.openxmlformats.org/officeDocument/2006/relationships/slideLayout" Target="../slideLayouts/slideLayout29.xml"/><Relationship Id="rId5" Type="http://schemas.openxmlformats.org/officeDocument/2006/relationships/hyperlink" Target="https://www.ted.com/talks/gregory_petsko_on_the_coming_neurological_epidemic?language=en" TargetMode="External"/><Relationship Id="rId4" Type="http://schemas.openxmlformats.org/officeDocument/2006/relationships/image" Target="../media/image28.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3" Type="http://schemas.openxmlformats.org/officeDocument/2006/relationships/hyperlink" Target="mailto:jgrant@differentangles.co.uk" TargetMode="External"/><Relationship Id="rId2" Type="http://schemas.openxmlformats.org/officeDocument/2006/relationships/image" Target="../media/image6.jpg"/><Relationship Id="rId1" Type="http://schemas.openxmlformats.org/officeDocument/2006/relationships/slideLayout" Target="../slideLayouts/slideLayout13.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9.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4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9.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4.jpg"/><Relationship Id="rId7" Type="http://schemas.openxmlformats.org/officeDocument/2006/relationships/image" Target="../media/image18.jpg"/><Relationship Id="rId2" Type="http://schemas.openxmlformats.org/officeDocument/2006/relationships/image" Target="../media/image13.png"/><Relationship Id="rId1" Type="http://schemas.openxmlformats.org/officeDocument/2006/relationships/slideLayout" Target="../slideLayouts/slideLayout29.xml"/><Relationship Id="rId6" Type="http://schemas.openxmlformats.org/officeDocument/2006/relationships/image" Target="../media/image17.jpg"/><Relationship Id="rId5" Type="http://schemas.openxmlformats.org/officeDocument/2006/relationships/image" Target="../media/image16.png"/><Relationship Id="rId4" Type="http://schemas.openxmlformats.org/officeDocument/2006/relationships/image" Target="../media/image15.gif"/></Relationships>
</file>

<file path=ppt/slides/_rels/slide7.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image" Target="../media/image19.tiff"/><Relationship Id="rId1" Type="http://schemas.openxmlformats.org/officeDocument/2006/relationships/slideLayout" Target="../slideLayouts/slideLayout29.xml"/><Relationship Id="rId4" Type="http://schemas.openxmlformats.org/officeDocument/2006/relationships/hyperlink" Target="https://emeraldopenresearch.com/articles/1-18/v1"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hyperlink" Target="http://www.google.co.uk/url?sa=i&amp;rct=j&amp;q=&amp;esrc=s&amp;frm=1&amp;source=images&amp;cd=&amp;cad=rja&amp;docid=vcLL_Q1KgX_7CM&amp;tbnid=N4Tdvhzd04okbM:&amp;ved=0CAUQjRw&amp;url=http://www.alanbeddinggallery.co.uk/photo5843446.html&amp;ei=M7o4Uq-eC8PR7AbWp4GADQ&amp;bvm=bv.52164340,d.ZGU&amp;psig=AFQjCNFko8DRWsAIzL8r897qeflrhl92wg&amp;ust=1379535782462508" TargetMode="External"/><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rotWithShape="1">
          <a:blip r:embed="rId3" cstate="print">
            <a:extLst>
              <a:ext uri="{28A0092B-C50C-407E-A947-70E740481C1C}">
                <a14:useLocalDpi xmlns:a14="http://schemas.microsoft.com/office/drawing/2010/main" val="0"/>
              </a:ext>
            </a:extLst>
          </a:blip>
          <a:srcRect r="50509" b="74431"/>
          <a:stretch/>
        </p:blipFill>
        <p:spPr>
          <a:xfrm>
            <a:off x="0" y="-240"/>
            <a:ext cx="6261463" cy="1272359"/>
          </a:xfrm>
          <a:prstGeom prst="rect">
            <a:avLst/>
          </a:prstGeom>
        </p:spPr>
      </p:pic>
      <p:sp>
        <p:nvSpPr>
          <p:cNvPr id="5" name="Rechthoek 4"/>
          <p:cNvSpPr/>
          <p:nvPr/>
        </p:nvSpPr>
        <p:spPr>
          <a:xfrm>
            <a:off x="6113417" y="-242"/>
            <a:ext cx="6113883" cy="1541660"/>
          </a:xfrm>
          <a:prstGeom prst="rect">
            <a:avLst/>
          </a:prstGeom>
          <a:solidFill>
            <a:srgbClr val="F7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kstvak 6"/>
          <p:cNvSpPr txBox="1"/>
          <p:nvPr/>
        </p:nvSpPr>
        <p:spPr>
          <a:xfrm>
            <a:off x="0" y="1250954"/>
            <a:ext cx="12227300" cy="580928"/>
          </a:xfrm>
          <a:prstGeom prst="rect">
            <a:avLst/>
          </a:prstGeom>
          <a:solidFill>
            <a:srgbClr val="820000"/>
          </a:solidFill>
          <a:ln w="76200">
            <a:noFill/>
          </a:ln>
        </p:spPr>
        <p:txBody>
          <a:bodyPr wrap="square" rtlCol="0">
            <a:spAutoFit/>
          </a:bodyPr>
          <a:lstStyle/>
          <a:p>
            <a:pPr marL="0" marR="0" lvl="0" indent="0" algn="ctr" defTabSz="914400" rtl="0" eaLnBrk="1" fontAlgn="auto" latinLnBrk="0" hangingPunct="1">
              <a:lnSpc>
                <a:spcPct val="120000"/>
              </a:lnSpc>
              <a:spcBef>
                <a:spcPts val="300"/>
              </a:spcBef>
              <a:spcAft>
                <a:spcPts val="60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Garamond" panose="02020404030301010803" pitchFamily="18" charset="0"/>
              <a:ea typeface="+mn-ea"/>
              <a:cs typeface="+mn-cs"/>
            </a:endParaRPr>
          </a:p>
        </p:txBody>
      </p:sp>
      <p:sp>
        <p:nvSpPr>
          <p:cNvPr id="8" name="Rechthoek 7"/>
          <p:cNvSpPr/>
          <p:nvPr/>
        </p:nvSpPr>
        <p:spPr>
          <a:xfrm>
            <a:off x="0" y="6762201"/>
            <a:ext cx="12192000" cy="104508"/>
          </a:xfrm>
          <a:prstGeom prst="rect">
            <a:avLst/>
          </a:prstGeom>
          <a:solidFill>
            <a:srgbClr val="820000"/>
          </a:solidFill>
          <a:ln>
            <a:solidFill>
              <a:srgbClr val="8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Afbeelding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23588" y="5596524"/>
            <a:ext cx="3979657" cy="869664"/>
          </a:xfrm>
          <a:prstGeom prst="rect">
            <a:avLst/>
          </a:prstGeom>
        </p:spPr>
      </p:pic>
      <p:sp>
        <p:nvSpPr>
          <p:cNvPr id="19" name="Tekstvak 18"/>
          <p:cNvSpPr txBox="1"/>
          <p:nvPr/>
        </p:nvSpPr>
        <p:spPr>
          <a:xfrm>
            <a:off x="0" y="1777818"/>
            <a:ext cx="12192001" cy="273921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000" b="0" i="1" u="none" strike="noStrike" kern="1200" cap="none" spc="0" normalizeH="0" baseline="0" noProof="0" dirty="0">
              <a:ln>
                <a:noFill/>
              </a:ln>
              <a:solidFill>
                <a:prstClr val="black">
                  <a:lumMod val="50000"/>
                </a:prstClr>
              </a:solidFill>
              <a:effectLst/>
              <a:uLnTx/>
              <a:uFillTx/>
              <a:latin typeface="Garamond" panose="02020404030301010803" pitchFamily="18" charset="0"/>
              <a:ea typeface="+mn-ea"/>
              <a:cs typeface="+mn-cs"/>
            </a:endParaRPr>
          </a:p>
          <a:p>
            <a:pPr lvl="0" algn="ctr"/>
            <a:r>
              <a:rPr kumimoji="0" lang="nl-NL" sz="3600" b="0" i="1" u="none" strike="noStrike" kern="1200" cap="none" spc="0" normalizeH="0" baseline="0" noProof="0" dirty="0" err="1">
                <a:ln>
                  <a:noFill/>
                </a:ln>
                <a:solidFill>
                  <a:prstClr val="black">
                    <a:lumMod val="50000"/>
                  </a:prstClr>
                </a:solidFill>
                <a:effectLst/>
                <a:uLnTx/>
                <a:uFillTx/>
                <a:latin typeface="Garamond" panose="02020404030301010803" pitchFamily="18" charset="0"/>
                <a:ea typeface="+mn-ea"/>
                <a:cs typeface="+mn-cs"/>
              </a:rPr>
              <a:t>Welcome</a:t>
            </a:r>
            <a:r>
              <a:rPr kumimoji="0" lang="nl-NL" sz="3600" b="0" i="1" u="none" strike="noStrike" kern="1200" cap="none" spc="0" normalizeH="0" baseline="0" noProof="0" dirty="0">
                <a:ln>
                  <a:noFill/>
                </a:ln>
                <a:solidFill>
                  <a:prstClr val="black">
                    <a:lumMod val="50000"/>
                  </a:prstClr>
                </a:solidFill>
                <a:effectLst/>
                <a:uLnTx/>
                <a:uFillTx/>
                <a:latin typeface="Garamond" panose="02020404030301010803" pitchFamily="18" charset="0"/>
                <a:ea typeface="+mn-ea"/>
                <a:cs typeface="+mn-cs"/>
              </a:rPr>
              <a:t> </a:t>
            </a:r>
            <a:r>
              <a:rPr kumimoji="0" lang="nl-NL" sz="3600" b="0" i="1" u="none" strike="noStrike" kern="1200" cap="none" spc="0" normalizeH="0" baseline="0" noProof="0" dirty="0" err="1">
                <a:ln>
                  <a:noFill/>
                </a:ln>
                <a:solidFill>
                  <a:prstClr val="black">
                    <a:lumMod val="50000"/>
                  </a:prstClr>
                </a:solidFill>
                <a:effectLst/>
                <a:uLnTx/>
                <a:uFillTx/>
                <a:latin typeface="Garamond" panose="02020404030301010803" pitchFamily="18" charset="0"/>
                <a:ea typeface="+mn-ea"/>
                <a:cs typeface="+mn-cs"/>
              </a:rPr>
              <a:t>to</a:t>
            </a:r>
            <a:r>
              <a:rPr kumimoji="0" lang="nl-NL" sz="3600" b="0" i="1" u="none" strike="noStrike" kern="1200" cap="none" spc="0" normalizeH="0" baseline="0" noProof="0" dirty="0">
                <a:ln>
                  <a:noFill/>
                </a:ln>
                <a:solidFill>
                  <a:prstClr val="black">
                    <a:lumMod val="50000"/>
                  </a:prstClr>
                </a:solidFill>
                <a:effectLst/>
                <a:uLnTx/>
                <a:uFillTx/>
                <a:latin typeface="Garamond" panose="02020404030301010803" pitchFamily="18" charset="0"/>
                <a:ea typeface="+mn-ea"/>
                <a:cs typeface="+mn-cs"/>
              </a:rPr>
              <a:t> </a:t>
            </a:r>
            <a:r>
              <a:rPr kumimoji="0" lang="nl-NL" sz="3600" b="0" i="1" u="none" strike="noStrike" kern="1200" cap="none" spc="0" normalizeH="0" baseline="0" noProof="0" dirty="0" err="1">
                <a:ln>
                  <a:noFill/>
                </a:ln>
                <a:solidFill>
                  <a:prstClr val="black">
                    <a:lumMod val="50000"/>
                  </a:prstClr>
                </a:solidFill>
                <a:effectLst/>
                <a:uLnTx/>
                <a:uFillTx/>
                <a:latin typeface="Garamond" panose="02020404030301010803" pitchFamily="18" charset="0"/>
                <a:ea typeface="+mn-ea"/>
                <a:cs typeface="+mn-cs"/>
              </a:rPr>
              <a:t>the</a:t>
            </a:r>
            <a:r>
              <a:rPr lang="nl-NL" sz="3600" i="1" dirty="0">
                <a:solidFill>
                  <a:prstClr val="black">
                    <a:lumMod val="50000"/>
                  </a:prstClr>
                </a:solidFill>
                <a:latin typeface="Garamond" panose="02020404030301010803" pitchFamily="18" charset="0"/>
              </a:rPr>
              <a:t> Interactive Course </a:t>
            </a:r>
            <a:r>
              <a:rPr kumimoji="0" lang="nl-NL" sz="3600" b="0" i="1" u="none" strike="noStrike" kern="1200" cap="none" spc="0" normalizeH="0" baseline="0" noProof="0" dirty="0">
                <a:ln>
                  <a:noFill/>
                </a:ln>
                <a:solidFill>
                  <a:prstClr val="black">
                    <a:lumMod val="50000"/>
                  </a:prstClr>
                </a:solidFill>
                <a:effectLst/>
                <a:uLnTx/>
                <a:uFillTx/>
                <a:latin typeface="Garamond" panose="02020404030301010803" pitchFamily="18" charset="0"/>
                <a:ea typeface="+mn-ea"/>
                <a:cs typeface="+mn-cs"/>
              </a:rPr>
              <a:t>on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000" b="0" i="1" u="none" strike="noStrike" kern="1200" cap="none" spc="0" normalizeH="0" baseline="0" noProof="0" dirty="0">
              <a:ln>
                <a:noFill/>
              </a:ln>
              <a:solidFill>
                <a:prstClr val="black">
                  <a:lumMod val="50000"/>
                </a:prstClr>
              </a:solidFill>
              <a:effectLst/>
              <a:uLnTx/>
              <a:uFillTx/>
              <a:latin typeface="Garamond" panose="02020404030301010803" pitchFamily="18" charset="0"/>
              <a:ea typeface="+mn-ea"/>
              <a:cs typeface="+mn-cs"/>
            </a:endParaRPr>
          </a:p>
          <a:p>
            <a:pPr lvl="0" algn="ctr"/>
            <a:r>
              <a:rPr kumimoji="0" lang="nl-NL" sz="4800" b="1" i="0" u="none" strike="noStrike" kern="1200" cap="none" spc="0" normalizeH="0" baseline="0" noProof="0" dirty="0" err="1">
                <a:ln>
                  <a:noFill/>
                </a:ln>
                <a:solidFill>
                  <a:srgbClr val="820000"/>
                </a:solidFill>
                <a:effectLst/>
                <a:uLnTx/>
                <a:uFillTx/>
                <a:latin typeface="Garamond" panose="02020404030301010803" pitchFamily="18" charset="0"/>
                <a:ea typeface="+mn-ea"/>
                <a:cs typeface="+mn-cs"/>
              </a:rPr>
              <a:t>Assessing</a:t>
            </a:r>
            <a:r>
              <a:rPr kumimoji="0" lang="nl-NL" sz="4800" b="1" i="0" u="none" strike="noStrike" kern="1200" cap="none" spc="0" normalizeH="0" baseline="0" noProof="0" dirty="0">
                <a:ln>
                  <a:noFill/>
                </a:ln>
                <a:solidFill>
                  <a:srgbClr val="820000"/>
                </a:solidFill>
                <a:effectLst/>
                <a:uLnTx/>
                <a:uFillTx/>
                <a:latin typeface="Garamond" panose="02020404030301010803" pitchFamily="18" charset="0"/>
                <a:ea typeface="+mn-ea"/>
                <a:cs typeface="+mn-cs"/>
              </a:rPr>
              <a:t> Impact of </a:t>
            </a:r>
            <a:r>
              <a:rPr kumimoji="0" lang="nl-NL" sz="4800" b="1" i="0" u="none" strike="noStrike" kern="1200" cap="none" spc="0" normalizeH="0" baseline="0" noProof="0" dirty="0" err="1">
                <a:ln>
                  <a:noFill/>
                </a:ln>
                <a:solidFill>
                  <a:srgbClr val="820000"/>
                </a:solidFill>
                <a:effectLst/>
                <a:uLnTx/>
                <a:uFillTx/>
                <a:latin typeface="Garamond" panose="02020404030301010803" pitchFamily="18" charset="0"/>
                <a:ea typeface="+mn-ea"/>
                <a:cs typeface="+mn-cs"/>
              </a:rPr>
              <a:t>Science</a:t>
            </a:r>
            <a:r>
              <a:rPr kumimoji="0" lang="nl-NL" sz="4800" b="1" i="0" u="none" strike="noStrike" kern="1200" cap="none" spc="0" normalizeH="0" baseline="0" noProof="0" dirty="0">
                <a:ln>
                  <a:noFill/>
                </a:ln>
                <a:solidFill>
                  <a:srgbClr val="820000"/>
                </a:solidFill>
                <a:effectLst/>
                <a:uLnTx/>
                <a:uFillTx/>
                <a:latin typeface="Garamond" panose="02020404030301010803" pitchFamily="18" charset="0"/>
                <a:ea typeface="+mn-ea"/>
                <a:cs typeface="+mn-cs"/>
              </a:rPr>
              <a:t>:</a:t>
            </a:r>
          </a:p>
          <a:p>
            <a:pPr lvl="0" algn="ctr"/>
            <a:r>
              <a:rPr lang="nl-NL" sz="4800" b="1" dirty="0" err="1">
                <a:solidFill>
                  <a:srgbClr val="820000"/>
                </a:solidFill>
                <a:latin typeface="Garamond" panose="02020404030301010803" pitchFamily="18" charset="0"/>
              </a:rPr>
              <a:t>Methods</a:t>
            </a:r>
            <a:r>
              <a:rPr lang="nl-NL" sz="4800" b="1" dirty="0">
                <a:solidFill>
                  <a:srgbClr val="820000"/>
                </a:solidFill>
                <a:latin typeface="Garamond" panose="02020404030301010803" pitchFamily="18" charset="0"/>
              </a:rPr>
              <a:t> &amp; </a:t>
            </a:r>
            <a:r>
              <a:rPr lang="nl-NL" sz="4800" b="1" dirty="0" err="1">
                <a:solidFill>
                  <a:srgbClr val="820000"/>
                </a:solidFill>
                <a:latin typeface="Garamond" panose="02020404030301010803" pitchFamily="18" charset="0"/>
              </a:rPr>
              <a:t>Instruments</a:t>
            </a:r>
            <a:endParaRPr kumimoji="0" lang="nl-NL" sz="4800" b="1" i="0" u="none" strike="noStrike" kern="1200" cap="none" spc="0" normalizeH="0" baseline="0" noProof="0" dirty="0">
              <a:ln>
                <a:noFill/>
              </a:ln>
              <a:solidFill>
                <a:srgbClr val="820000"/>
              </a:solidFill>
              <a:effectLst/>
              <a:uLnTx/>
              <a:uFillTx/>
              <a:latin typeface="Garamond" panose="02020404030301010803" pitchFamily="18" charset="0"/>
              <a:ea typeface="+mn-ea"/>
              <a:cs typeface="+mn-cs"/>
            </a:endParaRPr>
          </a:p>
        </p:txBody>
      </p:sp>
      <p:sp>
        <p:nvSpPr>
          <p:cNvPr id="20" name="Tekstvak 19"/>
          <p:cNvSpPr txBox="1"/>
          <p:nvPr/>
        </p:nvSpPr>
        <p:spPr>
          <a:xfrm>
            <a:off x="2203274" y="4678426"/>
            <a:ext cx="7785451" cy="461665"/>
          </a:xfrm>
          <a:prstGeom prst="rect">
            <a:avLst/>
          </a:prstGeom>
          <a:noFill/>
        </p:spPr>
        <p:txBody>
          <a:bodyPr wrap="square" rtlCol="0">
            <a:spAutoFit/>
          </a:bodyPr>
          <a:lstStyle/>
          <a:p>
            <a:pPr lvl="0" algn="ctr"/>
            <a:r>
              <a:rPr lang="en-US" sz="2400" b="1" dirty="0">
                <a:solidFill>
                  <a:prstClr val="black"/>
                </a:solidFill>
                <a:latin typeface="Garamond" panose="02020404030301010803" pitchFamily="18" charset="0"/>
              </a:rPr>
              <a:t>3-5 November, 2021</a:t>
            </a:r>
            <a:endParaRPr kumimoji="0" lang="nl-NL" sz="2400" b="0" i="0" u="none" strike="noStrike" kern="1200" cap="none" spc="0" normalizeH="0" baseline="0" noProof="0" dirty="0">
              <a:ln>
                <a:noFill/>
              </a:ln>
              <a:solidFill>
                <a:prstClr val="black"/>
              </a:solidFill>
              <a:effectLst/>
              <a:uLnTx/>
              <a:uFillTx/>
              <a:latin typeface="Calibri" panose="020F0502020204030204"/>
            </a:endParaRPr>
          </a:p>
        </p:txBody>
      </p:sp>
    </p:spTree>
    <p:extLst>
      <p:ext uri="{BB962C8B-B14F-4D97-AF65-F5344CB8AC3E}">
        <p14:creationId xmlns:p14="http://schemas.microsoft.com/office/powerpoint/2010/main" val="41097737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8F2EC650-F3CD-7345-BCB0-B5EC641B5E66}"/>
              </a:ext>
            </a:extLst>
          </p:cNvPr>
          <p:cNvSpPr>
            <a:spLocks noGrp="1"/>
          </p:cNvSpPr>
          <p:nvPr>
            <p:ph type="sldNum" sz="quarter" idx="12"/>
          </p:nvPr>
        </p:nvSpPr>
        <p:spPr>
          <a:xfrm>
            <a:off x="9448800" y="6486004"/>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3F9903-A2A3-4774-B3B1-3F64182EFF85}" type="slidenum">
              <a:rPr kumimoji="0" lang="en-GB" sz="1200" b="0" i="0" u="none" strike="noStrike" kern="1200" cap="none" spc="0" normalizeH="0" baseline="0" noProof="0" smtClean="0">
                <a:ln>
                  <a:noFill/>
                </a:ln>
                <a:solidFill>
                  <a:srgbClr val="E7E6E6">
                    <a:lumMod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dirty="0">
              <a:ln>
                <a:noFill/>
              </a:ln>
              <a:solidFill>
                <a:srgbClr val="E7E6E6">
                  <a:lumMod val="75000"/>
                </a:srgbClr>
              </a:solidFill>
              <a:effectLst/>
              <a:uLnTx/>
              <a:uFillTx/>
              <a:latin typeface="Calibri" panose="020F0502020204030204"/>
              <a:ea typeface="+mn-ea"/>
              <a:cs typeface="+mn-cs"/>
            </a:endParaRPr>
          </a:p>
        </p:txBody>
      </p:sp>
      <p:pic>
        <p:nvPicPr>
          <p:cNvPr id="3" name="Picture 2" descr="Map&#10;&#10;Description automatically generated">
            <a:extLst>
              <a:ext uri="{FF2B5EF4-FFF2-40B4-BE49-F238E27FC236}">
                <a16:creationId xmlns:a16="http://schemas.microsoft.com/office/drawing/2014/main" id="{319FB597-C868-6D4C-8578-12293A1709D8}"/>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artisticBlur/>
                    </a14:imgEffect>
                  </a14:imgLayer>
                </a14:imgProps>
              </a:ext>
              <a:ext uri="{28A0092B-C50C-407E-A947-70E740481C1C}">
                <a14:useLocalDpi xmlns:a14="http://schemas.microsoft.com/office/drawing/2010/main" val="0"/>
              </a:ext>
            </a:extLst>
          </a:blip>
          <a:srcRect l="29762" t="14922" r="24190" b="11111"/>
          <a:stretch/>
        </p:blipFill>
        <p:spPr>
          <a:xfrm>
            <a:off x="3385456" y="1341912"/>
            <a:ext cx="5052736" cy="5072744"/>
          </a:xfrm>
          <a:prstGeom prst="rect">
            <a:avLst/>
          </a:prstGeom>
        </p:spPr>
      </p:pic>
      <p:sp>
        <p:nvSpPr>
          <p:cNvPr id="8" name="Rectangle 7">
            <a:extLst>
              <a:ext uri="{FF2B5EF4-FFF2-40B4-BE49-F238E27FC236}">
                <a16:creationId xmlns:a16="http://schemas.microsoft.com/office/drawing/2014/main" id="{5F66A565-49C4-7845-967B-511F1755F07C}"/>
              </a:ext>
            </a:extLst>
          </p:cNvPr>
          <p:cNvSpPr/>
          <p:nvPr/>
        </p:nvSpPr>
        <p:spPr>
          <a:xfrm>
            <a:off x="783771" y="866899"/>
            <a:ext cx="11408229" cy="4750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48090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1">
            <a:extLst>
              <a:ext uri="{FF2B5EF4-FFF2-40B4-BE49-F238E27FC236}">
                <a16:creationId xmlns:a16="http://schemas.microsoft.com/office/drawing/2014/main" id="{CA73783E-BDD5-EE46-8BF9-61BA0D376BD7}"/>
              </a:ext>
            </a:extLst>
          </p:cNvPr>
          <p:cNvSpPr>
            <a:spLocks noGrp="1"/>
          </p:cNvSpPr>
          <p:nvPr>
            <p:ph type="sldNum" sz="quarter" idx="12"/>
          </p:nvPr>
        </p:nvSpPr>
        <p:spPr>
          <a:xfrm>
            <a:off x="9448800" y="6496278"/>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3F9903-A2A3-4774-B3B1-3F64182EFF85}" type="slidenum">
              <a:rPr kumimoji="0" lang="en-GB" sz="1200" b="0" i="0" u="none" strike="noStrike" kern="1200" cap="none" spc="0" normalizeH="0" baseline="0" noProof="0" smtClean="0">
                <a:ln>
                  <a:noFill/>
                </a:ln>
                <a:solidFill>
                  <a:srgbClr val="E7E6E6">
                    <a:lumMod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dirty="0">
              <a:ln>
                <a:noFill/>
              </a:ln>
              <a:solidFill>
                <a:srgbClr val="E7E6E6">
                  <a:lumMod val="75000"/>
                </a:srgbClr>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CC265DC4-5B11-1347-B8C2-A5E662133705}"/>
              </a:ext>
            </a:extLst>
          </p:cNvPr>
          <p:cNvPicPr>
            <a:picLocks noChangeAspect="1"/>
          </p:cNvPicPr>
          <p:nvPr/>
        </p:nvPicPr>
        <p:blipFill rotWithShape="1">
          <a:blip r:embed="rId2"/>
          <a:srcRect l="31460" r="29870" b="38830"/>
          <a:stretch/>
        </p:blipFill>
        <p:spPr>
          <a:xfrm>
            <a:off x="3835729" y="2086761"/>
            <a:ext cx="4714505" cy="1642091"/>
          </a:xfrm>
          <a:prstGeom prst="rect">
            <a:avLst/>
          </a:prstGeom>
        </p:spPr>
      </p:pic>
      <p:sp>
        <p:nvSpPr>
          <p:cNvPr id="9" name="Rectangle 8">
            <a:extLst>
              <a:ext uri="{FF2B5EF4-FFF2-40B4-BE49-F238E27FC236}">
                <a16:creationId xmlns:a16="http://schemas.microsoft.com/office/drawing/2014/main" id="{0106C5C8-C057-764D-9846-881A77B5D858}"/>
              </a:ext>
            </a:extLst>
          </p:cNvPr>
          <p:cNvSpPr/>
          <p:nvPr/>
        </p:nvSpPr>
        <p:spPr>
          <a:xfrm>
            <a:off x="783771" y="866899"/>
            <a:ext cx="11408229" cy="4750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84909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762016" y="5199974"/>
            <a:ext cx="748725" cy="368463"/>
          </a:xfrm>
          <a:prstGeom prst="rect">
            <a:avLst/>
          </a:prstGeom>
          <a:noFill/>
        </p:spPr>
        <p:txBody>
          <a:bodyPr wrap="none" lIns="60100" tIns="30050" rIns="60100" bIns="30050" rtlCol="0">
            <a:spAutoFit/>
          </a:bodyPr>
          <a:lstStyle/>
          <a:p>
            <a:pPr marL="0" marR="0" lvl="0" indent="0" algn="ctr" defTabSz="601104" rtl="0" eaLnBrk="1" fontAlgn="auto" latinLnBrk="0" hangingPunct="1">
              <a:lnSpc>
                <a:spcPct val="100000"/>
              </a:lnSpc>
              <a:spcBef>
                <a:spcPct val="5000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rPr>
              <a:t>Detail</a:t>
            </a:r>
          </a:p>
        </p:txBody>
      </p:sp>
      <p:sp>
        <p:nvSpPr>
          <p:cNvPr id="4" name="TextBox 3"/>
          <p:cNvSpPr txBox="1"/>
          <p:nvPr/>
        </p:nvSpPr>
        <p:spPr>
          <a:xfrm>
            <a:off x="3931687" y="1749190"/>
            <a:ext cx="1899233" cy="368463"/>
          </a:xfrm>
          <a:prstGeom prst="rect">
            <a:avLst/>
          </a:prstGeom>
          <a:noFill/>
        </p:spPr>
        <p:txBody>
          <a:bodyPr wrap="none" lIns="60100" tIns="30050" rIns="60100" bIns="30050" rtlCol="0">
            <a:spAutoFit/>
          </a:bodyPr>
          <a:lstStyle/>
          <a:p>
            <a:pPr marL="0" marR="0" lvl="0" indent="0" algn="ctr" defTabSz="601104" rtl="0" eaLnBrk="1" fontAlgn="auto" latinLnBrk="0" hangingPunct="1">
              <a:lnSpc>
                <a:spcPct val="100000"/>
              </a:lnSpc>
              <a:spcBef>
                <a:spcPct val="5000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rPr>
              <a:t>Logical / rational</a:t>
            </a:r>
          </a:p>
        </p:txBody>
      </p:sp>
      <p:sp>
        <p:nvSpPr>
          <p:cNvPr id="8" name="TextBox 7">
            <a:extLst>
              <a:ext uri="{FF2B5EF4-FFF2-40B4-BE49-F238E27FC236}">
                <a16:creationId xmlns:a16="http://schemas.microsoft.com/office/drawing/2014/main" id="{7DD2FD3A-2242-46DD-8DB3-62821A9761E2}"/>
              </a:ext>
            </a:extLst>
          </p:cNvPr>
          <p:cNvSpPr txBox="1"/>
          <p:nvPr/>
        </p:nvSpPr>
        <p:spPr>
          <a:xfrm>
            <a:off x="1762016" y="2814645"/>
            <a:ext cx="1259827" cy="368463"/>
          </a:xfrm>
          <a:prstGeom prst="rect">
            <a:avLst/>
          </a:prstGeom>
          <a:noFill/>
        </p:spPr>
        <p:txBody>
          <a:bodyPr wrap="none" lIns="60100" tIns="30050" rIns="60100" bIns="30050" rtlCol="0">
            <a:spAutoFit/>
          </a:bodyPr>
          <a:lstStyle/>
          <a:p>
            <a:pPr marL="0" marR="0" lvl="0" indent="0" algn="r" defTabSz="601104" rtl="0" eaLnBrk="1" fontAlgn="auto" latinLnBrk="0" hangingPunct="1">
              <a:lnSpc>
                <a:spcPct val="100000"/>
              </a:lnSpc>
              <a:spcBef>
                <a:spcPct val="5000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rPr>
              <a:t>Big picture</a:t>
            </a:r>
          </a:p>
        </p:txBody>
      </p:sp>
      <p:sp>
        <p:nvSpPr>
          <p:cNvPr id="10" name="Slide Number Placeholder 1">
            <a:extLst>
              <a:ext uri="{FF2B5EF4-FFF2-40B4-BE49-F238E27FC236}">
                <a16:creationId xmlns:a16="http://schemas.microsoft.com/office/drawing/2014/main" id="{B7A69009-ADA5-F44F-AB26-5F4DAEF5EF01}"/>
              </a:ext>
            </a:extLst>
          </p:cNvPr>
          <p:cNvSpPr>
            <a:spLocks noGrp="1"/>
          </p:cNvSpPr>
          <p:nvPr>
            <p:ph type="sldNum" sz="quarter" idx="12"/>
          </p:nvPr>
        </p:nvSpPr>
        <p:spPr>
          <a:xfrm>
            <a:off x="9448800" y="6486004"/>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3F9903-A2A3-4774-B3B1-3F64182EFF85}" type="slidenum">
              <a:rPr kumimoji="0" lang="en-GB" sz="1200" b="0" i="0" u="none" strike="noStrike" kern="1200" cap="none" spc="0" normalizeH="0" baseline="0" noProof="0" smtClean="0">
                <a:ln>
                  <a:noFill/>
                </a:ln>
                <a:solidFill>
                  <a:srgbClr val="E7E6E6">
                    <a:lumMod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dirty="0">
              <a:ln>
                <a:noFill/>
              </a:ln>
              <a:solidFill>
                <a:srgbClr val="E7E6E6">
                  <a:lumMod val="75000"/>
                </a:srgbClr>
              </a:solidFill>
              <a:effectLst/>
              <a:uLnTx/>
              <a:uFillTx/>
              <a:latin typeface="Calibri" panose="020F0502020204030204"/>
              <a:ea typeface="+mn-ea"/>
              <a:cs typeface="+mn-cs"/>
            </a:endParaRPr>
          </a:p>
        </p:txBody>
      </p:sp>
      <p:pic>
        <p:nvPicPr>
          <p:cNvPr id="11" name="Picture 10" descr="Map&#10;&#10;Description automatically generated">
            <a:extLst>
              <a:ext uri="{FF2B5EF4-FFF2-40B4-BE49-F238E27FC236}">
                <a16:creationId xmlns:a16="http://schemas.microsoft.com/office/drawing/2014/main" id="{AE350E2E-7F59-2048-8457-385CFF892E2B}"/>
              </a:ext>
            </a:extLst>
          </p:cNvPr>
          <p:cNvPicPr>
            <a:picLocks noChangeAspect="1"/>
          </p:cNvPicPr>
          <p:nvPr/>
        </p:nvPicPr>
        <p:blipFill rotWithShape="1">
          <a:blip r:embed="rId3" cstate="print">
            <a:duotone>
              <a:prstClr val="black"/>
              <a:schemeClr val="accent1">
                <a:tint val="45000"/>
                <a:satMod val="400000"/>
              </a:schemeClr>
            </a:duotone>
            <a:extLst>
              <a:ext uri="{BEBA8EAE-BF5A-486C-A8C5-ECC9F3942E4B}">
                <a14:imgProps xmlns:a14="http://schemas.microsoft.com/office/drawing/2010/main">
                  <a14:imgLayer r:embed="rId4">
                    <a14:imgEffect>
                      <a14:artisticBlur/>
                    </a14:imgEffect>
                  </a14:imgLayer>
                </a14:imgProps>
              </a:ext>
              <a:ext uri="{28A0092B-C50C-407E-A947-70E740481C1C}">
                <a14:useLocalDpi xmlns:a14="http://schemas.microsoft.com/office/drawing/2010/main" val="0"/>
              </a:ext>
            </a:extLst>
          </a:blip>
          <a:srcRect l="29762" t="14922" r="24190" b="11111"/>
          <a:stretch/>
        </p:blipFill>
        <p:spPr>
          <a:xfrm>
            <a:off x="3592890" y="2192976"/>
            <a:ext cx="2314700" cy="2323866"/>
          </a:xfrm>
          <a:prstGeom prst="rect">
            <a:avLst/>
          </a:prstGeom>
        </p:spPr>
      </p:pic>
      <p:pic>
        <p:nvPicPr>
          <p:cNvPr id="13" name="Picture 12">
            <a:extLst>
              <a:ext uri="{FF2B5EF4-FFF2-40B4-BE49-F238E27FC236}">
                <a16:creationId xmlns:a16="http://schemas.microsoft.com/office/drawing/2014/main" id="{0D1BDF91-2EB1-5945-89F0-33F7393129FD}"/>
              </a:ext>
            </a:extLst>
          </p:cNvPr>
          <p:cNvPicPr>
            <a:picLocks noChangeAspect="1"/>
          </p:cNvPicPr>
          <p:nvPr/>
        </p:nvPicPr>
        <p:blipFill rotWithShape="1">
          <a:blip r:embed="rId5">
            <a:duotone>
              <a:prstClr val="black"/>
              <a:schemeClr val="accent1">
                <a:tint val="45000"/>
                <a:satMod val="400000"/>
              </a:schemeClr>
            </a:duotone>
          </a:blip>
          <a:srcRect l="31460" r="29870" b="38830"/>
          <a:stretch/>
        </p:blipFill>
        <p:spPr>
          <a:xfrm>
            <a:off x="3536121" y="5199974"/>
            <a:ext cx="2371470" cy="825998"/>
          </a:xfrm>
          <a:prstGeom prst="rect">
            <a:avLst/>
          </a:prstGeom>
        </p:spPr>
      </p:pic>
      <p:sp>
        <p:nvSpPr>
          <p:cNvPr id="14" name="Rectangle 13">
            <a:extLst>
              <a:ext uri="{FF2B5EF4-FFF2-40B4-BE49-F238E27FC236}">
                <a16:creationId xmlns:a16="http://schemas.microsoft.com/office/drawing/2014/main" id="{4E0CCA01-197D-7F46-9AE8-A17B821CA7C4}"/>
              </a:ext>
            </a:extLst>
          </p:cNvPr>
          <p:cNvSpPr/>
          <p:nvPr/>
        </p:nvSpPr>
        <p:spPr>
          <a:xfrm>
            <a:off x="783771" y="866899"/>
            <a:ext cx="11408229" cy="4750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45297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762016" y="5199974"/>
            <a:ext cx="748725" cy="368463"/>
          </a:xfrm>
          <a:prstGeom prst="rect">
            <a:avLst/>
          </a:prstGeom>
          <a:noFill/>
        </p:spPr>
        <p:txBody>
          <a:bodyPr wrap="none" lIns="60100" tIns="30050" rIns="60100" bIns="30050" rtlCol="0">
            <a:spAutoFit/>
          </a:bodyPr>
          <a:lstStyle/>
          <a:p>
            <a:pPr marL="0" marR="0" lvl="0" indent="0" algn="ctr" defTabSz="601104" rtl="0" eaLnBrk="1" fontAlgn="auto" latinLnBrk="0" hangingPunct="1">
              <a:lnSpc>
                <a:spcPct val="100000"/>
              </a:lnSpc>
              <a:spcBef>
                <a:spcPct val="5000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rPr>
              <a:t>Detail</a:t>
            </a:r>
          </a:p>
        </p:txBody>
      </p:sp>
      <p:sp>
        <p:nvSpPr>
          <p:cNvPr id="4" name="TextBox 3"/>
          <p:cNvSpPr txBox="1"/>
          <p:nvPr/>
        </p:nvSpPr>
        <p:spPr>
          <a:xfrm>
            <a:off x="3931687" y="1749190"/>
            <a:ext cx="1899233" cy="368463"/>
          </a:xfrm>
          <a:prstGeom prst="rect">
            <a:avLst/>
          </a:prstGeom>
          <a:noFill/>
        </p:spPr>
        <p:txBody>
          <a:bodyPr wrap="none" lIns="60100" tIns="30050" rIns="60100" bIns="30050" rtlCol="0">
            <a:spAutoFit/>
          </a:bodyPr>
          <a:lstStyle/>
          <a:p>
            <a:pPr marL="0" marR="0" lvl="0" indent="0" algn="ctr" defTabSz="601104" rtl="0" eaLnBrk="1" fontAlgn="auto" latinLnBrk="0" hangingPunct="1">
              <a:lnSpc>
                <a:spcPct val="100000"/>
              </a:lnSpc>
              <a:spcBef>
                <a:spcPct val="5000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rPr>
              <a:t>Logical / rational</a:t>
            </a:r>
          </a:p>
        </p:txBody>
      </p:sp>
      <p:sp>
        <p:nvSpPr>
          <p:cNvPr id="8" name="TextBox 7">
            <a:extLst>
              <a:ext uri="{FF2B5EF4-FFF2-40B4-BE49-F238E27FC236}">
                <a16:creationId xmlns:a16="http://schemas.microsoft.com/office/drawing/2014/main" id="{7DD2FD3A-2242-46DD-8DB3-62821A9761E2}"/>
              </a:ext>
            </a:extLst>
          </p:cNvPr>
          <p:cNvSpPr txBox="1"/>
          <p:nvPr/>
        </p:nvSpPr>
        <p:spPr>
          <a:xfrm>
            <a:off x="1762016" y="2814645"/>
            <a:ext cx="1259827" cy="368463"/>
          </a:xfrm>
          <a:prstGeom prst="rect">
            <a:avLst/>
          </a:prstGeom>
          <a:noFill/>
        </p:spPr>
        <p:txBody>
          <a:bodyPr wrap="none" lIns="60100" tIns="30050" rIns="60100" bIns="30050" rtlCol="0">
            <a:spAutoFit/>
          </a:bodyPr>
          <a:lstStyle/>
          <a:p>
            <a:pPr marL="0" marR="0" lvl="0" indent="0" algn="r" defTabSz="601104" rtl="0" eaLnBrk="1" fontAlgn="auto" latinLnBrk="0" hangingPunct="1">
              <a:lnSpc>
                <a:spcPct val="100000"/>
              </a:lnSpc>
              <a:spcBef>
                <a:spcPct val="5000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rPr>
              <a:t>Big picture</a:t>
            </a:r>
          </a:p>
        </p:txBody>
      </p:sp>
      <p:sp>
        <p:nvSpPr>
          <p:cNvPr id="10" name="Slide Number Placeholder 1">
            <a:extLst>
              <a:ext uri="{FF2B5EF4-FFF2-40B4-BE49-F238E27FC236}">
                <a16:creationId xmlns:a16="http://schemas.microsoft.com/office/drawing/2014/main" id="{B7A69009-ADA5-F44F-AB26-5F4DAEF5EF01}"/>
              </a:ext>
            </a:extLst>
          </p:cNvPr>
          <p:cNvSpPr>
            <a:spLocks noGrp="1"/>
          </p:cNvSpPr>
          <p:nvPr>
            <p:ph type="sldNum" sz="quarter" idx="12"/>
          </p:nvPr>
        </p:nvSpPr>
        <p:spPr>
          <a:xfrm>
            <a:off x="9448800" y="6486004"/>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3F9903-A2A3-4774-B3B1-3F64182EFF85}" type="slidenum">
              <a:rPr kumimoji="0" lang="en-GB" sz="1200" b="0" i="0" u="none" strike="noStrike" kern="1200" cap="none" spc="0" normalizeH="0" baseline="0" noProof="0" smtClean="0">
                <a:ln>
                  <a:noFill/>
                </a:ln>
                <a:solidFill>
                  <a:srgbClr val="E7E6E6">
                    <a:lumMod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dirty="0">
              <a:ln>
                <a:noFill/>
              </a:ln>
              <a:solidFill>
                <a:srgbClr val="E7E6E6">
                  <a:lumMod val="75000"/>
                </a:srgbClr>
              </a:solidFill>
              <a:effectLst/>
              <a:uLnTx/>
              <a:uFillTx/>
              <a:latin typeface="Calibri" panose="020F0502020204030204"/>
              <a:ea typeface="+mn-ea"/>
              <a:cs typeface="+mn-cs"/>
            </a:endParaRPr>
          </a:p>
        </p:txBody>
      </p:sp>
      <p:pic>
        <p:nvPicPr>
          <p:cNvPr id="11" name="Picture 10" descr="Map&#10;&#10;Description automatically generated">
            <a:extLst>
              <a:ext uri="{FF2B5EF4-FFF2-40B4-BE49-F238E27FC236}">
                <a16:creationId xmlns:a16="http://schemas.microsoft.com/office/drawing/2014/main" id="{AE350E2E-7F59-2048-8457-385CFF892E2B}"/>
              </a:ext>
            </a:extLst>
          </p:cNvPr>
          <p:cNvPicPr>
            <a:picLocks noChangeAspect="1"/>
          </p:cNvPicPr>
          <p:nvPr/>
        </p:nvPicPr>
        <p:blipFill rotWithShape="1">
          <a:blip r:embed="rId3" cstate="print">
            <a:duotone>
              <a:prstClr val="black"/>
              <a:schemeClr val="accent1">
                <a:tint val="45000"/>
                <a:satMod val="400000"/>
              </a:schemeClr>
            </a:duotone>
            <a:extLst>
              <a:ext uri="{BEBA8EAE-BF5A-486C-A8C5-ECC9F3942E4B}">
                <a14:imgProps xmlns:a14="http://schemas.microsoft.com/office/drawing/2010/main">
                  <a14:imgLayer r:embed="rId4">
                    <a14:imgEffect>
                      <a14:artisticBlur/>
                    </a14:imgEffect>
                  </a14:imgLayer>
                </a14:imgProps>
              </a:ext>
              <a:ext uri="{28A0092B-C50C-407E-A947-70E740481C1C}">
                <a14:useLocalDpi xmlns:a14="http://schemas.microsoft.com/office/drawing/2010/main" val="0"/>
              </a:ext>
            </a:extLst>
          </a:blip>
          <a:srcRect l="29762" t="14922" r="24190" b="11111"/>
          <a:stretch/>
        </p:blipFill>
        <p:spPr>
          <a:xfrm>
            <a:off x="3592890" y="2192976"/>
            <a:ext cx="2314700" cy="2323866"/>
          </a:xfrm>
          <a:prstGeom prst="rect">
            <a:avLst/>
          </a:prstGeom>
        </p:spPr>
      </p:pic>
      <p:pic>
        <p:nvPicPr>
          <p:cNvPr id="13" name="Picture 12">
            <a:extLst>
              <a:ext uri="{FF2B5EF4-FFF2-40B4-BE49-F238E27FC236}">
                <a16:creationId xmlns:a16="http://schemas.microsoft.com/office/drawing/2014/main" id="{0D1BDF91-2EB1-5945-89F0-33F7393129FD}"/>
              </a:ext>
            </a:extLst>
          </p:cNvPr>
          <p:cNvPicPr>
            <a:picLocks noChangeAspect="1"/>
          </p:cNvPicPr>
          <p:nvPr/>
        </p:nvPicPr>
        <p:blipFill rotWithShape="1">
          <a:blip r:embed="rId5">
            <a:duotone>
              <a:prstClr val="black"/>
              <a:schemeClr val="accent1">
                <a:tint val="45000"/>
                <a:satMod val="400000"/>
              </a:schemeClr>
            </a:duotone>
          </a:blip>
          <a:srcRect l="31460" r="29870" b="38830"/>
          <a:stretch/>
        </p:blipFill>
        <p:spPr>
          <a:xfrm>
            <a:off x="3536121" y="5199974"/>
            <a:ext cx="2371470" cy="825998"/>
          </a:xfrm>
          <a:prstGeom prst="rect">
            <a:avLst/>
          </a:prstGeom>
        </p:spPr>
      </p:pic>
      <p:sp>
        <p:nvSpPr>
          <p:cNvPr id="14" name="Rectangle 13">
            <a:extLst>
              <a:ext uri="{FF2B5EF4-FFF2-40B4-BE49-F238E27FC236}">
                <a16:creationId xmlns:a16="http://schemas.microsoft.com/office/drawing/2014/main" id="{4E0CCA01-197D-7F46-9AE8-A17B821CA7C4}"/>
              </a:ext>
            </a:extLst>
          </p:cNvPr>
          <p:cNvSpPr/>
          <p:nvPr/>
        </p:nvSpPr>
        <p:spPr>
          <a:xfrm>
            <a:off x="783771" y="866899"/>
            <a:ext cx="11408229" cy="4750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39B6C4DE-6F9E-434F-90E4-70CCD9088DD3}"/>
              </a:ext>
            </a:extLst>
          </p:cNvPr>
          <p:cNvSpPr txBox="1"/>
          <p:nvPr/>
        </p:nvSpPr>
        <p:spPr>
          <a:xfrm>
            <a:off x="7882081" y="1709815"/>
            <a:ext cx="1249888" cy="368463"/>
          </a:xfrm>
          <a:prstGeom prst="rect">
            <a:avLst/>
          </a:prstGeom>
          <a:noFill/>
        </p:spPr>
        <p:txBody>
          <a:bodyPr wrap="none" lIns="60100" tIns="30050" rIns="60100" bIns="30050" rtlCol="0">
            <a:spAutoFit/>
          </a:bodyPr>
          <a:lstStyle/>
          <a:p>
            <a:pPr marL="0" marR="0" lvl="0" indent="0" algn="ctr" defTabSz="601104" rtl="0" eaLnBrk="1" fontAlgn="auto" latinLnBrk="0" hangingPunct="1">
              <a:lnSpc>
                <a:spcPct val="100000"/>
              </a:lnSpc>
              <a:spcBef>
                <a:spcPct val="5000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rPr>
              <a:t>Emotional</a:t>
            </a:r>
          </a:p>
        </p:txBody>
      </p:sp>
      <p:pic>
        <p:nvPicPr>
          <p:cNvPr id="12" name="Picture 11" descr="Map&#10;&#10;Description automatically generated">
            <a:extLst>
              <a:ext uri="{FF2B5EF4-FFF2-40B4-BE49-F238E27FC236}">
                <a16:creationId xmlns:a16="http://schemas.microsoft.com/office/drawing/2014/main" id="{86DCA0D7-1F9E-C94B-80D9-024BF8CFF7C4}"/>
              </a:ext>
            </a:extLst>
          </p:cNvPr>
          <p:cNvPicPr>
            <a:picLocks noChangeAspect="1"/>
          </p:cNvPicPr>
          <p:nvPr/>
        </p:nvPicPr>
        <p:blipFill rotWithShape="1">
          <a:blip r:embed="rId3" cstate="print">
            <a:duotone>
              <a:prstClr val="black"/>
              <a:schemeClr val="accent2">
                <a:tint val="45000"/>
                <a:satMod val="400000"/>
              </a:schemeClr>
            </a:duotone>
            <a:extLst>
              <a:ext uri="{BEBA8EAE-BF5A-486C-A8C5-ECC9F3942E4B}">
                <a14:imgProps xmlns:a14="http://schemas.microsoft.com/office/drawing/2010/main">
                  <a14:imgLayer r:embed="rId6">
                    <a14:imgEffect>
                      <a14:artisticBlur/>
                    </a14:imgEffect>
                  </a14:imgLayer>
                </a14:imgProps>
              </a:ext>
              <a:ext uri="{28A0092B-C50C-407E-A947-70E740481C1C}">
                <a14:useLocalDpi xmlns:a14="http://schemas.microsoft.com/office/drawing/2010/main" val="0"/>
              </a:ext>
            </a:extLst>
          </a:blip>
          <a:srcRect l="29762" t="14922" r="24190" b="11111"/>
          <a:stretch/>
        </p:blipFill>
        <p:spPr>
          <a:xfrm>
            <a:off x="7331638" y="2192976"/>
            <a:ext cx="2314700" cy="2323866"/>
          </a:xfrm>
          <a:prstGeom prst="rect">
            <a:avLst/>
          </a:prstGeom>
        </p:spPr>
      </p:pic>
      <p:pic>
        <p:nvPicPr>
          <p:cNvPr id="15" name="Picture 14">
            <a:extLst>
              <a:ext uri="{FF2B5EF4-FFF2-40B4-BE49-F238E27FC236}">
                <a16:creationId xmlns:a16="http://schemas.microsoft.com/office/drawing/2014/main" id="{40741ED7-9896-C24C-8244-E14C25F969F1}"/>
              </a:ext>
            </a:extLst>
          </p:cNvPr>
          <p:cNvPicPr>
            <a:picLocks noChangeAspect="1"/>
          </p:cNvPicPr>
          <p:nvPr/>
        </p:nvPicPr>
        <p:blipFill rotWithShape="1">
          <a:blip r:embed="rId5">
            <a:duotone>
              <a:prstClr val="black"/>
              <a:schemeClr val="accent2">
                <a:tint val="45000"/>
                <a:satMod val="400000"/>
              </a:schemeClr>
            </a:duotone>
          </a:blip>
          <a:srcRect l="31460" r="29870" b="38830"/>
          <a:stretch/>
        </p:blipFill>
        <p:spPr>
          <a:xfrm>
            <a:off x="7274869" y="5199974"/>
            <a:ext cx="2371470" cy="825998"/>
          </a:xfrm>
          <a:prstGeom prst="rect">
            <a:avLst/>
          </a:prstGeom>
        </p:spPr>
      </p:pic>
    </p:spTree>
    <p:extLst>
      <p:ext uri="{BB962C8B-B14F-4D97-AF65-F5344CB8AC3E}">
        <p14:creationId xmlns:p14="http://schemas.microsoft.com/office/powerpoint/2010/main" val="34836361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762016" y="5199974"/>
            <a:ext cx="748725" cy="368463"/>
          </a:xfrm>
          <a:prstGeom prst="rect">
            <a:avLst/>
          </a:prstGeom>
          <a:noFill/>
        </p:spPr>
        <p:txBody>
          <a:bodyPr wrap="none" lIns="60100" tIns="30050" rIns="60100" bIns="30050" rtlCol="0">
            <a:spAutoFit/>
          </a:bodyPr>
          <a:lstStyle/>
          <a:p>
            <a:pPr marL="0" marR="0" lvl="0" indent="0" algn="ctr" defTabSz="601104" rtl="0" eaLnBrk="1" fontAlgn="auto" latinLnBrk="0" hangingPunct="1">
              <a:lnSpc>
                <a:spcPct val="100000"/>
              </a:lnSpc>
              <a:spcBef>
                <a:spcPct val="5000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rPr>
              <a:t>Detail</a:t>
            </a:r>
          </a:p>
        </p:txBody>
      </p:sp>
      <p:sp>
        <p:nvSpPr>
          <p:cNvPr id="4" name="TextBox 3"/>
          <p:cNvSpPr txBox="1"/>
          <p:nvPr/>
        </p:nvSpPr>
        <p:spPr>
          <a:xfrm>
            <a:off x="3931687" y="1749190"/>
            <a:ext cx="1899233" cy="368463"/>
          </a:xfrm>
          <a:prstGeom prst="rect">
            <a:avLst/>
          </a:prstGeom>
          <a:noFill/>
        </p:spPr>
        <p:txBody>
          <a:bodyPr wrap="none" lIns="60100" tIns="30050" rIns="60100" bIns="30050" rtlCol="0">
            <a:spAutoFit/>
          </a:bodyPr>
          <a:lstStyle/>
          <a:p>
            <a:pPr marL="0" marR="0" lvl="0" indent="0" algn="ctr" defTabSz="601104" rtl="0" eaLnBrk="1" fontAlgn="auto" latinLnBrk="0" hangingPunct="1">
              <a:lnSpc>
                <a:spcPct val="100000"/>
              </a:lnSpc>
              <a:spcBef>
                <a:spcPct val="5000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rPr>
              <a:t>Logical / rational</a:t>
            </a:r>
          </a:p>
        </p:txBody>
      </p:sp>
      <p:sp>
        <p:nvSpPr>
          <p:cNvPr id="8" name="TextBox 7">
            <a:extLst>
              <a:ext uri="{FF2B5EF4-FFF2-40B4-BE49-F238E27FC236}">
                <a16:creationId xmlns:a16="http://schemas.microsoft.com/office/drawing/2014/main" id="{7DD2FD3A-2242-46DD-8DB3-62821A9761E2}"/>
              </a:ext>
            </a:extLst>
          </p:cNvPr>
          <p:cNvSpPr txBox="1"/>
          <p:nvPr/>
        </p:nvSpPr>
        <p:spPr>
          <a:xfrm>
            <a:off x="1762016" y="2814645"/>
            <a:ext cx="1259827" cy="368463"/>
          </a:xfrm>
          <a:prstGeom prst="rect">
            <a:avLst/>
          </a:prstGeom>
          <a:noFill/>
        </p:spPr>
        <p:txBody>
          <a:bodyPr wrap="none" lIns="60100" tIns="30050" rIns="60100" bIns="30050" rtlCol="0">
            <a:spAutoFit/>
          </a:bodyPr>
          <a:lstStyle/>
          <a:p>
            <a:pPr marL="0" marR="0" lvl="0" indent="0" algn="r" defTabSz="601104" rtl="0" eaLnBrk="1" fontAlgn="auto" latinLnBrk="0" hangingPunct="1">
              <a:lnSpc>
                <a:spcPct val="100000"/>
              </a:lnSpc>
              <a:spcBef>
                <a:spcPct val="5000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rPr>
              <a:t>Big picture</a:t>
            </a:r>
          </a:p>
        </p:txBody>
      </p:sp>
      <p:sp>
        <p:nvSpPr>
          <p:cNvPr id="10" name="Slide Number Placeholder 1">
            <a:extLst>
              <a:ext uri="{FF2B5EF4-FFF2-40B4-BE49-F238E27FC236}">
                <a16:creationId xmlns:a16="http://schemas.microsoft.com/office/drawing/2014/main" id="{B7A69009-ADA5-F44F-AB26-5F4DAEF5EF01}"/>
              </a:ext>
            </a:extLst>
          </p:cNvPr>
          <p:cNvSpPr>
            <a:spLocks noGrp="1"/>
          </p:cNvSpPr>
          <p:nvPr>
            <p:ph type="sldNum" sz="quarter" idx="12"/>
          </p:nvPr>
        </p:nvSpPr>
        <p:spPr>
          <a:xfrm>
            <a:off x="9448800" y="6486004"/>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3F9903-A2A3-4774-B3B1-3F64182EFF85}" type="slidenum">
              <a:rPr kumimoji="0" lang="en-GB" sz="1200" b="0" i="0" u="none" strike="noStrike" kern="1200" cap="none" spc="0" normalizeH="0" baseline="0" noProof="0" smtClean="0">
                <a:ln>
                  <a:noFill/>
                </a:ln>
                <a:solidFill>
                  <a:srgbClr val="E7E6E6">
                    <a:lumMod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dirty="0">
              <a:ln>
                <a:noFill/>
              </a:ln>
              <a:solidFill>
                <a:srgbClr val="E7E6E6">
                  <a:lumMod val="75000"/>
                </a:srgbClr>
              </a:solidFill>
              <a:effectLst/>
              <a:uLnTx/>
              <a:uFillTx/>
              <a:latin typeface="Calibri" panose="020F0502020204030204"/>
              <a:ea typeface="+mn-ea"/>
              <a:cs typeface="+mn-cs"/>
            </a:endParaRPr>
          </a:p>
        </p:txBody>
      </p:sp>
      <p:pic>
        <p:nvPicPr>
          <p:cNvPr id="11" name="Picture 10" descr="Map&#10;&#10;Description automatically generated">
            <a:extLst>
              <a:ext uri="{FF2B5EF4-FFF2-40B4-BE49-F238E27FC236}">
                <a16:creationId xmlns:a16="http://schemas.microsoft.com/office/drawing/2014/main" id="{AE350E2E-7F59-2048-8457-385CFF892E2B}"/>
              </a:ext>
            </a:extLst>
          </p:cNvPr>
          <p:cNvPicPr>
            <a:picLocks noChangeAspect="1"/>
          </p:cNvPicPr>
          <p:nvPr/>
        </p:nvPicPr>
        <p:blipFill rotWithShape="1">
          <a:blip r:embed="rId3" cstate="print">
            <a:duotone>
              <a:prstClr val="black"/>
              <a:schemeClr val="accent1">
                <a:tint val="45000"/>
                <a:satMod val="400000"/>
              </a:schemeClr>
            </a:duotone>
            <a:extLst>
              <a:ext uri="{BEBA8EAE-BF5A-486C-A8C5-ECC9F3942E4B}">
                <a14:imgProps xmlns:a14="http://schemas.microsoft.com/office/drawing/2010/main">
                  <a14:imgLayer r:embed="rId4">
                    <a14:imgEffect>
                      <a14:artisticBlur/>
                    </a14:imgEffect>
                  </a14:imgLayer>
                </a14:imgProps>
              </a:ext>
              <a:ext uri="{28A0092B-C50C-407E-A947-70E740481C1C}">
                <a14:useLocalDpi xmlns:a14="http://schemas.microsoft.com/office/drawing/2010/main" val="0"/>
              </a:ext>
            </a:extLst>
          </a:blip>
          <a:srcRect l="29762" t="14922" r="24190" b="11111"/>
          <a:stretch/>
        </p:blipFill>
        <p:spPr>
          <a:xfrm>
            <a:off x="3592890" y="2192976"/>
            <a:ext cx="2314700" cy="2323866"/>
          </a:xfrm>
          <a:prstGeom prst="rect">
            <a:avLst/>
          </a:prstGeom>
        </p:spPr>
      </p:pic>
      <p:pic>
        <p:nvPicPr>
          <p:cNvPr id="13" name="Picture 12">
            <a:extLst>
              <a:ext uri="{FF2B5EF4-FFF2-40B4-BE49-F238E27FC236}">
                <a16:creationId xmlns:a16="http://schemas.microsoft.com/office/drawing/2014/main" id="{0D1BDF91-2EB1-5945-89F0-33F7393129FD}"/>
              </a:ext>
            </a:extLst>
          </p:cNvPr>
          <p:cNvPicPr>
            <a:picLocks noChangeAspect="1"/>
          </p:cNvPicPr>
          <p:nvPr/>
        </p:nvPicPr>
        <p:blipFill rotWithShape="1">
          <a:blip r:embed="rId5">
            <a:duotone>
              <a:prstClr val="black"/>
              <a:schemeClr val="accent1">
                <a:tint val="45000"/>
                <a:satMod val="400000"/>
              </a:schemeClr>
            </a:duotone>
          </a:blip>
          <a:srcRect l="31460" r="29870" b="38830"/>
          <a:stretch/>
        </p:blipFill>
        <p:spPr>
          <a:xfrm>
            <a:off x="3536121" y="5199974"/>
            <a:ext cx="2371470" cy="825998"/>
          </a:xfrm>
          <a:prstGeom prst="rect">
            <a:avLst/>
          </a:prstGeom>
        </p:spPr>
      </p:pic>
      <p:sp>
        <p:nvSpPr>
          <p:cNvPr id="9" name="TextBox 8">
            <a:extLst>
              <a:ext uri="{FF2B5EF4-FFF2-40B4-BE49-F238E27FC236}">
                <a16:creationId xmlns:a16="http://schemas.microsoft.com/office/drawing/2014/main" id="{39B6C4DE-6F9E-434F-90E4-70CCD9088DD3}"/>
              </a:ext>
            </a:extLst>
          </p:cNvPr>
          <p:cNvSpPr txBox="1"/>
          <p:nvPr/>
        </p:nvSpPr>
        <p:spPr>
          <a:xfrm>
            <a:off x="7882081" y="1709815"/>
            <a:ext cx="1249888" cy="368463"/>
          </a:xfrm>
          <a:prstGeom prst="rect">
            <a:avLst/>
          </a:prstGeom>
          <a:noFill/>
        </p:spPr>
        <p:txBody>
          <a:bodyPr wrap="none" lIns="60100" tIns="30050" rIns="60100" bIns="30050" rtlCol="0">
            <a:spAutoFit/>
          </a:bodyPr>
          <a:lstStyle/>
          <a:p>
            <a:pPr marL="0" marR="0" lvl="0" indent="0" algn="ctr" defTabSz="601104" rtl="0" eaLnBrk="1" fontAlgn="auto" latinLnBrk="0" hangingPunct="1">
              <a:lnSpc>
                <a:spcPct val="100000"/>
              </a:lnSpc>
              <a:spcBef>
                <a:spcPct val="5000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rPr>
              <a:t>Emotional</a:t>
            </a:r>
          </a:p>
        </p:txBody>
      </p:sp>
      <p:pic>
        <p:nvPicPr>
          <p:cNvPr id="12" name="Picture 11" descr="Map&#10;&#10;Description automatically generated">
            <a:extLst>
              <a:ext uri="{FF2B5EF4-FFF2-40B4-BE49-F238E27FC236}">
                <a16:creationId xmlns:a16="http://schemas.microsoft.com/office/drawing/2014/main" id="{86DCA0D7-1F9E-C94B-80D9-024BF8CFF7C4}"/>
              </a:ext>
            </a:extLst>
          </p:cNvPr>
          <p:cNvPicPr>
            <a:picLocks noChangeAspect="1"/>
          </p:cNvPicPr>
          <p:nvPr/>
        </p:nvPicPr>
        <p:blipFill rotWithShape="1">
          <a:blip r:embed="rId3" cstate="print">
            <a:duotone>
              <a:prstClr val="black"/>
              <a:schemeClr val="accent2">
                <a:tint val="45000"/>
                <a:satMod val="400000"/>
              </a:schemeClr>
            </a:duotone>
            <a:extLst>
              <a:ext uri="{BEBA8EAE-BF5A-486C-A8C5-ECC9F3942E4B}">
                <a14:imgProps xmlns:a14="http://schemas.microsoft.com/office/drawing/2010/main">
                  <a14:imgLayer r:embed="rId6">
                    <a14:imgEffect>
                      <a14:artisticBlur/>
                    </a14:imgEffect>
                  </a14:imgLayer>
                </a14:imgProps>
              </a:ext>
              <a:ext uri="{28A0092B-C50C-407E-A947-70E740481C1C}">
                <a14:useLocalDpi xmlns:a14="http://schemas.microsoft.com/office/drawing/2010/main" val="0"/>
              </a:ext>
            </a:extLst>
          </a:blip>
          <a:srcRect l="29762" t="14922" r="24190" b="11111"/>
          <a:stretch/>
        </p:blipFill>
        <p:spPr>
          <a:xfrm>
            <a:off x="7331638" y="2192976"/>
            <a:ext cx="2314700" cy="2323866"/>
          </a:xfrm>
          <a:prstGeom prst="rect">
            <a:avLst/>
          </a:prstGeom>
        </p:spPr>
      </p:pic>
      <p:pic>
        <p:nvPicPr>
          <p:cNvPr id="15" name="Picture 14">
            <a:extLst>
              <a:ext uri="{FF2B5EF4-FFF2-40B4-BE49-F238E27FC236}">
                <a16:creationId xmlns:a16="http://schemas.microsoft.com/office/drawing/2014/main" id="{40741ED7-9896-C24C-8244-E14C25F969F1}"/>
              </a:ext>
            </a:extLst>
          </p:cNvPr>
          <p:cNvPicPr>
            <a:picLocks noChangeAspect="1"/>
          </p:cNvPicPr>
          <p:nvPr/>
        </p:nvPicPr>
        <p:blipFill rotWithShape="1">
          <a:blip r:embed="rId5">
            <a:duotone>
              <a:prstClr val="black"/>
              <a:schemeClr val="accent2">
                <a:tint val="45000"/>
                <a:satMod val="400000"/>
              </a:schemeClr>
            </a:duotone>
          </a:blip>
          <a:srcRect l="31460" r="29870" b="38830"/>
          <a:stretch/>
        </p:blipFill>
        <p:spPr>
          <a:xfrm>
            <a:off x="7274869" y="5199974"/>
            <a:ext cx="2371470" cy="825998"/>
          </a:xfrm>
          <a:prstGeom prst="rect">
            <a:avLst/>
          </a:prstGeom>
        </p:spPr>
      </p:pic>
      <p:sp>
        <p:nvSpPr>
          <p:cNvPr id="16" name="Title 2">
            <a:extLst>
              <a:ext uri="{FF2B5EF4-FFF2-40B4-BE49-F238E27FC236}">
                <a16:creationId xmlns:a16="http://schemas.microsoft.com/office/drawing/2014/main" id="{8C4C3DE0-FBEA-BD48-9951-0C2844870E42}"/>
              </a:ext>
            </a:extLst>
          </p:cNvPr>
          <p:cNvSpPr txBox="1">
            <a:spLocks/>
          </p:cNvSpPr>
          <p:nvPr/>
        </p:nvSpPr>
        <p:spPr>
          <a:xfrm>
            <a:off x="427512" y="365125"/>
            <a:ext cx="11764488"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j-ea"/>
                <a:cs typeface="+mj-cs"/>
              </a:rPr>
              <a:t>Different preferences, require different communication tools</a:t>
            </a:r>
          </a:p>
        </p:txBody>
      </p:sp>
    </p:spTree>
    <p:extLst>
      <p:ext uri="{BB962C8B-B14F-4D97-AF65-F5344CB8AC3E}">
        <p14:creationId xmlns:p14="http://schemas.microsoft.com/office/powerpoint/2010/main" val="21099111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762016" y="5199974"/>
            <a:ext cx="748725" cy="368463"/>
          </a:xfrm>
          <a:prstGeom prst="rect">
            <a:avLst/>
          </a:prstGeom>
          <a:noFill/>
        </p:spPr>
        <p:txBody>
          <a:bodyPr wrap="none" lIns="60100" tIns="30050" rIns="60100" bIns="30050" rtlCol="0">
            <a:spAutoFit/>
          </a:bodyPr>
          <a:lstStyle/>
          <a:p>
            <a:pPr marL="0" marR="0" lvl="0" indent="0" algn="ctr" defTabSz="601104" rtl="0" eaLnBrk="1" fontAlgn="auto" latinLnBrk="0" hangingPunct="1">
              <a:lnSpc>
                <a:spcPct val="100000"/>
              </a:lnSpc>
              <a:spcBef>
                <a:spcPct val="5000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rPr>
              <a:t>Detail</a:t>
            </a:r>
          </a:p>
        </p:txBody>
      </p:sp>
      <p:sp>
        <p:nvSpPr>
          <p:cNvPr id="4" name="TextBox 3"/>
          <p:cNvSpPr txBox="1"/>
          <p:nvPr/>
        </p:nvSpPr>
        <p:spPr>
          <a:xfrm>
            <a:off x="3931687" y="1749190"/>
            <a:ext cx="1899233" cy="368463"/>
          </a:xfrm>
          <a:prstGeom prst="rect">
            <a:avLst/>
          </a:prstGeom>
          <a:noFill/>
        </p:spPr>
        <p:txBody>
          <a:bodyPr wrap="none" lIns="60100" tIns="30050" rIns="60100" bIns="30050" rtlCol="0">
            <a:spAutoFit/>
          </a:bodyPr>
          <a:lstStyle/>
          <a:p>
            <a:pPr marL="0" marR="0" lvl="0" indent="0" algn="ctr" defTabSz="601104" rtl="0" eaLnBrk="1" fontAlgn="auto" latinLnBrk="0" hangingPunct="1">
              <a:lnSpc>
                <a:spcPct val="100000"/>
              </a:lnSpc>
              <a:spcBef>
                <a:spcPct val="5000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rPr>
              <a:t>Logical / rational</a:t>
            </a:r>
          </a:p>
        </p:txBody>
      </p:sp>
      <p:sp>
        <p:nvSpPr>
          <p:cNvPr id="8" name="TextBox 7">
            <a:extLst>
              <a:ext uri="{FF2B5EF4-FFF2-40B4-BE49-F238E27FC236}">
                <a16:creationId xmlns:a16="http://schemas.microsoft.com/office/drawing/2014/main" id="{7DD2FD3A-2242-46DD-8DB3-62821A9761E2}"/>
              </a:ext>
            </a:extLst>
          </p:cNvPr>
          <p:cNvSpPr txBox="1"/>
          <p:nvPr/>
        </p:nvSpPr>
        <p:spPr>
          <a:xfrm>
            <a:off x="1762016" y="2814645"/>
            <a:ext cx="1259827" cy="368463"/>
          </a:xfrm>
          <a:prstGeom prst="rect">
            <a:avLst/>
          </a:prstGeom>
          <a:noFill/>
        </p:spPr>
        <p:txBody>
          <a:bodyPr wrap="none" lIns="60100" tIns="30050" rIns="60100" bIns="30050" rtlCol="0">
            <a:spAutoFit/>
          </a:bodyPr>
          <a:lstStyle/>
          <a:p>
            <a:pPr marL="0" marR="0" lvl="0" indent="0" algn="r" defTabSz="601104" rtl="0" eaLnBrk="1" fontAlgn="auto" latinLnBrk="0" hangingPunct="1">
              <a:lnSpc>
                <a:spcPct val="100000"/>
              </a:lnSpc>
              <a:spcBef>
                <a:spcPct val="5000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rPr>
              <a:t>Big picture</a:t>
            </a:r>
          </a:p>
        </p:txBody>
      </p:sp>
      <p:sp>
        <p:nvSpPr>
          <p:cNvPr id="10" name="Slide Number Placeholder 1">
            <a:extLst>
              <a:ext uri="{FF2B5EF4-FFF2-40B4-BE49-F238E27FC236}">
                <a16:creationId xmlns:a16="http://schemas.microsoft.com/office/drawing/2014/main" id="{B7A69009-ADA5-F44F-AB26-5F4DAEF5EF01}"/>
              </a:ext>
            </a:extLst>
          </p:cNvPr>
          <p:cNvSpPr>
            <a:spLocks noGrp="1"/>
          </p:cNvSpPr>
          <p:nvPr>
            <p:ph type="sldNum" sz="quarter" idx="12"/>
          </p:nvPr>
        </p:nvSpPr>
        <p:spPr>
          <a:xfrm>
            <a:off x="9448800" y="6486004"/>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3F9903-A2A3-4774-B3B1-3F64182EFF85}" type="slidenum">
              <a:rPr kumimoji="0" lang="en-GB" sz="1200" b="0" i="0" u="none" strike="noStrike" kern="1200" cap="none" spc="0" normalizeH="0" baseline="0" noProof="0" smtClean="0">
                <a:ln>
                  <a:noFill/>
                </a:ln>
                <a:solidFill>
                  <a:srgbClr val="E7E6E6">
                    <a:lumMod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dirty="0">
              <a:ln>
                <a:noFill/>
              </a:ln>
              <a:solidFill>
                <a:srgbClr val="E7E6E6">
                  <a:lumMod val="75000"/>
                </a:srgbClr>
              </a:solidFill>
              <a:effectLst/>
              <a:uLnTx/>
              <a:uFillTx/>
              <a:latin typeface="Calibri" panose="020F0502020204030204"/>
              <a:ea typeface="+mn-ea"/>
              <a:cs typeface="+mn-cs"/>
            </a:endParaRPr>
          </a:p>
        </p:txBody>
      </p:sp>
      <p:pic>
        <p:nvPicPr>
          <p:cNvPr id="11" name="Picture 10" descr="Map&#10;&#10;Description automatically generated">
            <a:extLst>
              <a:ext uri="{FF2B5EF4-FFF2-40B4-BE49-F238E27FC236}">
                <a16:creationId xmlns:a16="http://schemas.microsoft.com/office/drawing/2014/main" id="{AE350E2E-7F59-2048-8457-385CFF892E2B}"/>
              </a:ext>
            </a:extLst>
          </p:cNvPr>
          <p:cNvPicPr>
            <a:picLocks noChangeAspect="1"/>
          </p:cNvPicPr>
          <p:nvPr/>
        </p:nvPicPr>
        <p:blipFill rotWithShape="1">
          <a:blip r:embed="rId3" cstate="print">
            <a:duotone>
              <a:prstClr val="black"/>
              <a:schemeClr val="accent1">
                <a:tint val="45000"/>
                <a:satMod val="400000"/>
              </a:schemeClr>
            </a:duotone>
            <a:extLst>
              <a:ext uri="{BEBA8EAE-BF5A-486C-A8C5-ECC9F3942E4B}">
                <a14:imgProps xmlns:a14="http://schemas.microsoft.com/office/drawing/2010/main">
                  <a14:imgLayer r:embed="rId4">
                    <a14:imgEffect>
                      <a14:artisticBlur/>
                    </a14:imgEffect>
                  </a14:imgLayer>
                </a14:imgProps>
              </a:ext>
              <a:ext uri="{28A0092B-C50C-407E-A947-70E740481C1C}">
                <a14:useLocalDpi xmlns:a14="http://schemas.microsoft.com/office/drawing/2010/main" val="0"/>
              </a:ext>
            </a:extLst>
          </a:blip>
          <a:srcRect l="29762" t="14922" r="24190" b="11111"/>
          <a:stretch/>
        </p:blipFill>
        <p:spPr>
          <a:xfrm>
            <a:off x="3592890" y="2192976"/>
            <a:ext cx="2314700" cy="2323866"/>
          </a:xfrm>
          <a:prstGeom prst="rect">
            <a:avLst/>
          </a:prstGeom>
        </p:spPr>
      </p:pic>
      <p:pic>
        <p:nvPicPr>
          <p:cNvPr id="13" name="Picture 12">
            <a:extLst>
              <a:ext uri="{FF2B5EF4-FFF2-40B4-BE49-F238E27FC236}">
                <a16:creationId xmlns:a16="http://schemas.microsoft.com/office/drawing/2014/main" id="{0D1BDF91-2EB1-5945-89F0-33F7393129FD}"/>
              </a:ext>
            </a:extLst>
          </p:cNvPr>
          <p:cNvPicPr>
            <a:picLocks noChangeAspect="1"/>
          </p:cNvPicPr>
          <p:nvPr/>
        </p:nvPicPr>
        <p:blipFill rotWithShape="1">
          <a:blip r:embed="rId5">
            <a:duotone>
              <a:prstClr val="black"/>
              <a:schemeClr val="accent1">
                <a:tint val="45000"/>
                <a:satMod val="400000"/>
              </a:schemeClr>
            </a:duotone>
          </a:blip>
          <a:srcRect l="31460" r="29870" b="38830"/>
          <a:stretch/>
        </p:blipFill>
        <p:spPr>
          <a:xfrm>
            <a:off x="3536121" y="5199974"/>
            <a:ext cx="2371470" cy="825998"/>
          </a:xfrm>
          <a:prstGeom prst="rect">
            <a:avLst/>
          </a:prstGeom>
        </p:spPr>
      </p:pic>
      <p:sp>
        <p:nvSpPr>
          <p:cNvPr id="9" name="TextBox 8">
            <a:extLst>
              <a:ext uri="{FF2B5EF4-FFF2-40B4-BE49-F238E27FC236}">
                <a16:creationId xmlns:a16="http://schemas.microsoft.com/office/drawing/2014/main" id="{39B6C4DE-6F9E-434F-90E4-70CCD9088DD3}"/>
              </a:ext>
            </a:extLst>
          </p:cNvPr>
          <p:cNvSpPr txBox="1"/>
          <p:nvPr/>
        </p:nvSpPr>
        <p:spPr>
          <a:xfrm>
            <a:off x="7882081" y="1709815"/>
            <a:ext cx="1249888" cy="368463"/>
          </a:xfrm>
          <a:prstGeom prst="rect">
            <a:avLst/>
          </a:prstGeom>
          <a:noFill/>
        </p:spPr>
        <p:txBody>
          <a:bodyPr wrap="none" lIns="60100" tIns="30050" rIns="60100" bIns="30050" rtlCol="0">
            <a:spAutoFit/>
          </a:bodyPr>
          <a:lstStyle/>
          <a:p>
            <a:pPr marL="0" marR="0" lvl="0" indent="0" algn="ctr" defTabSz="601104" rtl="0" eaLnBrk="1" fontAlgn="auto" latinLnBrk="0" hangingPunct="1">
              <a:lnSpc>
                <a:spcPct val="100000"/>
              </a:lnSpc>
              <a:spcBef>
                <a:spcPct val="5000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rPr>
              <a:t>Emotional</a:t>
            </a:r>
          </a:p>
        </p:txBody>
      </p:sp>
      <p:pic>
        <p:nvPicPr>
          <p:cNvPr id="12" name="Picture 11" descr="Map&#10;&#10;Description automatically generated">
            <a:extLst>
              <a:ext uri="{FF2B5EF4-FFF2-40B4-BE49-F238E27FC236}">
                <a16:creationId xmlns:a16="http://schemas.microsoft.com/office/drawing/2014/main" id="{86DCA0D7-1F9E-C94B-80D9-024BF8CFF7C4}"/>
              </a:ext>
            </a:extLst>
          </p:cNvPr>
          <p:cNvPicPr>
            <a:picLocks noChangeAspect="1"/>
          </p:cNvPicPr>
          <p:nvPr/>
        </p:nvPicPr>
        <p:blipFill rotWithShape="1">
          <a:blip r:embed="rId3" cstate="print">
            <a:duotone>
              <a:prstClr val="black"/>
              <a:schemeClr val="accent2">
                <a:tint val="45000"/>
                <a:satMod val="400000"/>
              </a:schemeClr>
            </a:duotone>
            <a:extLst>
              <a:ext uri="{BEBA8EAE-BF5A-486C-A8C5-ECC9F3942E4B}">
                <a14:imgProps xmlns:a14="http://schemas.microsoft.com/office/drawing/2010/main">
                  <a14:imgLayer r:embed="rId6">
                    <a14:imgEffect>
                      <a14:artisticBlur/>
                    </a14:imgEffect>
                  </a14:imgLayer>
                </a14:imgProps>
              </a:ext>
              <a:ext uri="{28A0092B-C50C-407E-A947-70E740481C1C}">
                <a14:useLocalDpi xmlns:a14="http://schemas.microsoft.com/office/drawing/2010/main" val="0"/>
              </a:ext>
            </a:extLst>
          </a:blip>
          <a:srcRect l="29762" t="14922" r="24190" b="11111"/>
          <a:stretch/>
        </p:blipFill>
        <p:spPr>
          <a:xfrm>
            <a:off x="7331638" y="2192976"/>
            <a:ext cx="2314700" cy="2323866"/>
          </a:xfrm>
          <a:prstGeom prst="rect">
            <a:avLst/>
          </a:prstGeom>
        </p:spPr>
      </p:pic>
      <p:pic>
        <p:nvPicPr>
          <p:cNvPr id="15" name="Picture 14">
            <a:extLst>
              <a:ext uri="{FF2B5EF4-FFF2-40B4-BE49-F238E27FC236}">
                <a16:creationId xmlns:a16="http://schemas.microsoft.com/office/drawing/2014/main" id="{40741ED7-9896-C24C-8244-E14C25F969F1}"/>
              </a:ext>
            </a:extLst>
          </p:cNvPr>
          <p:cNvPicPr>
            <a:picLocks noChangeAspect="1"/>
          </p:cNvPicPr>
          <p:nvPr/>
        </p:nvPicPr>
        <p:blipFill rotWithShape="1">
          <a:blip r:embed="rId5">
            <a:duotone>
              <a:prstClr val="black"/>
              <a:schemeClr val="accent2">
                <a:tint val="45000"/>
                <a:satMod val="400000"/>
              </a:schemeClr>
            </a:duotone>
          </a:blip>
          <a:srcRect l="31460" r="29870" b="38830"/>
          <a:stretch/>
        </p:blipFill>
        <p:spPr>
          <a:xfrm>
            <a:off x="7274869" y="5199974"/>
            <a:ext cx="2371470" cy="825998"/>
          </a:xfrm>
          <a:prstGeom prst="rect">
            <a:avLst/>
          </a:prstGeom>
        </p:spPr>
      </p:pic>
      <p:sp>
        <p:nvSpPr>
          <p:cNvPr id="16" name="Title 2">
            <a:extLst>
              <a:ext uri="{FF2B5EF4-FFF2-40B4-BE49-F238E27FC236}">
                <a16:creationId xmlns:a16="http://schemas.microsoft.com/office/drawing/2014/main" id="{8C4C3DE0-FBEA-BD48-9951-0C2844870E42}"/>
              </a:ext>
            </a:extLst>
          </p:cNvPr>
          <p:cNvSpPr txBox="1">
            <a:spLocks/>
          </p:cNvSpPr>
          <p:nvPr/>
        </p:nvSpPr>
        <p:spPr>
          <a:xfrm>
            <a:off x="427512" y="365125"/>
            <a:ext cx="11764488"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j-ea"/>
                <a:cs typeface="+mj-cs"/>
              </a:rPr>
              <a:t>Different preferences, require different communication tools</a:t>
            </a:r>
          </a:p>
        </p:txBody>
      </p:sp>
      <p:sp>
        <p:nvSpPr>
          <p:cNvPr id="14" name="Oval 13">
            <a:extLst>
              <a:ext uri="{FF2B5EF4-FFF2-40B4-BE49-F238E27FC236}">
                <a16:creationId xmlns:a16="http://schemas.microsoft.com/office/drawing/2014/main" id="{5C67E347-7816-B64B-B481-81CEA82A7E85}"/>
              </a:ext>
            </a:extLst>
          </p:cNvPr>
          <p:cNvSpPr/>
          <p:nvPr/>
        </p:nvSpPr>
        <p:spPr>
          <a:xfrm>
            <a:off x="3387348" y="4418928"/>
            <a:ext cx="2725783" cy="2299018"/>
          </a:xfrm>
          <a:prstGeom prst="ellipse">
            <a:avLst/>
          </a:prstGeom>
          <a:solidFill>
            <a:srgbClr val="FF0000">
              <a:alpha val="81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white"/>
                </a:solidFill>
                <a:effectLst/>
                <a:uLnTx/>
                <a:uFillTx/>
                <a:latin typeface="Calibri" panose="020F0502020204030204"/>
                <a:ea typeface="+mn-ea"/>
                <a:cs typeface="+mn-cs"/>
              </a:rPr>
              <a:t>Impact mapping</a:t>
            </a:r>
          </a:p>
        </p:txBody>
      </p:sp>
    </p:spTree>
    <p:extLst>
      <p:ext uri="{BB962C8B-B14F-4D97-AF65-F5344CB8AC3E}">
        <p14:creationId xmlns:p14="http://schemas.microsoft.com/office/powerpoint/2010/main" val="22624389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762016" y="5199974"/>
            <a:ext cx="748725" cy="368463"/>
          </a:xfrm>
          <a:prstGeom prst="rect">
            <a:avLst/>
          </a:prstGeom>
          <a:noFill/>
        </p:spPr>
        <p:txBody>
          <a:bodyPr wrap="none" lIns="60100" tIns="30050" rIns="60100" bIns="30050" rtlCol="0">
            <a:spAutoFit/>
          </a:bodyPr>
          <a:lstStyle/>
          <a:p>
            <a:pPr marL="0" marR="0" lvl="0" indent="0" algn="ctr" defTabSz="601104" rtl="0" eaLnBrk="1" fontAlgn="auto" latinLnBrk="0" hangingPunct="1">
              <a:lnSpc>
                <a:spcPct val="100000"/>
              </a:lnSpc>
              <a:spcBef>
                <a:spcPct val="5000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rPr>
              <a:t>Detail</a:t>
            </a:r>
          </a:p>
        </p:txBody>
      </p:sp>
      <p:sp>
        <p:nvSpPr>
          <p:cNvPr id="4" name="TextBox 3"/>
          <p:cNvSpPr txBox="1"/>
          <p:nvPr/>
        </p:nvSpPr>
        <p:spPr>
          <a:xfrm>
            <a:off x="3931687" y="1749190"/>
            <a:ext cx="1899233" cy="368463"/>
          </a:xfrm>
          <a:prstGeom prst="rect">
            <a:avLst/>
          </a:prstGeom>
          <a:noFill/>
        </p:spPr>
        <p:txBody>
          <a:bodyPr wrap="none" lIns="60100" tIns="30050" rIns="60100" bIns="30050" rtlCol="0">
            <a:spAutoFit/>
          </a:bodyPr>
          <a:lstStyle/>
          <a:p>
            <a:pPr marL="0" marR="0" lvl="0" indent="0" algn="ctr" defTabSz="601104" rtl="0" eaLnBrk="1" fontAlgn="auto" latinLnBrk="0" hangingPunct="1">
              <a:lnSpc>
                <a:spcPct val="100000"/>
              </a:lnSpc>
              <a:spcBef>
                <a:spcPct val="5000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rPr>
              <a:t>Logical / rational</a:t>
            </a:r>
          </a:p>
        </p:txBody>
      </p:sp>
      <p:sp>
        <p:nvSpPr>
          <p:cNvPr id="8" name="TextBox 7">
            <a:extLst>
              <a:ext uri="{FF2B5EF4-FFF2-40B4-BE49-F238E27FC236}">
                <a16:creationId xmlns:a16="http://schemas.microsoft.com/office/drawing/2014/main" id="{7DD2FD3A-2242-46DD-8DB3-62821A9761E2}"/>
              </a:ext>
            </a:extLst>
          </p:cNvPr>
          <p:cNvSpPr txBox="1"/>
          <p:nvPr/>
        </p:nvSpPr>
        <p:spPr>
          <a:xfrm>
            <a:off x="1762016" y="2814645"/>
            <a:ext cx="1259827" cy="368463"/>
          </a:xfrm>
          <a:prstGeom prst="rect">
            <a:avLst/>
          </a:prstGeom>
          <a:noFill/>
        </p:spPr>
        <p:txBody>
          <a:bodyPr wrap="none" lIns="60100" tIns="30050" rIns="60100" bIns="30050" rtlCol="0">
            <a:spAutoFit/>
          </a:bodyPr>
          <a:lstStyle/>
          <a:p>
            <a:pPr marL="0" marR="0" lvl="0" indent="0" algn="r" defTabSz="601104" rtl="0" eaLnBrk="1" fontAlgn="auto" latinLnBrk="0" hangingPunct="1">
              <a:lnSpc>
                <a:spcPct val="100000"/>
              </a:lnSpc>
              <a:spcBef>
                <a:spcPct val="5000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rPr>
              <a:t>Big picture</a:t>
            </a:r>
          </a:p>
        </p:txBody>
      </p:sp>
      <p:sp>
        <p:nvSpPr>
          <p:cNvPr id="10" name="Slide Number Placeholder 1">
            <a:extLst>
              <a:ext uri="{FF2B5EF4-FFF2-40B4-BE49-F238E27FC236}">
                <a16:creationId xmlns:a16="http://schemas.microsoft.com/office/drawing/2014/main" id="{B7A69009-ADA5-F44F-AB26-5F4DAEF5EF01}"/>
              </a:ext>
            </a:extLst>
          </p:cNvPr>
          <p:cNvSpPr>
            <a:spLocks noGrp="1"/>
          </p:cNvSpPr>
          <p:nvPr>
            <p:ph type="sldNum" sz="quarter" idx="12"/>
          </p:nvPr>
        </p:nvSpPr>
        <p:spPr>
          <a:xfrm>
            <a:off x="9448800" y="6486004"/>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3F9903-A2A3-4774-B3B1-3F64182EFF85}" type="slidenum">
              <a:rPr kumimoji="0" lang="en-GB" sz="1200" b="0" i="0" u="none" strike="noStrike" kern="1200" cap="none" spc="0" normalizeH="0" baseline="0" noProof="0" smtClean="0">
                <a:ln>
                  <a:noFill/>
                </a:ln>
                <a:solidFill>
                  <a:srgbClr val="E7E6E6">
                    <a:lumMod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dirty="0">
              <a:ln>
                <a:noFill/>
              </a:ln>
              <a:solidFill>
                <a:srgbClr val="E7E6E6">
                  <a:lumMod val="75000"/>
                </a:srgbClr>
              </a:solidFill>
              <a:effectLst/>
              <a:uLnTx/>
              <a:uFillTx/>
              <a:latin typeface="Calibri" panose="020F0502020204030204"/>
              <a:ea typeface="+mn-ea"/>
              <a:cs typeface="+mn-cs"/>
            </a:endParaRPr>
          </a:p>
        </p:txBody>
      </p:sp>
      <p:pic>
        <p:nvPicPr>
          <p:cNvPr id="11" name="Picture 10" descr="Map&#10;&#10;Description automatically generated">
            <a:extLst>
              <a:ext uri="{FF2B5EF4-FFF2-40B4-BE49-F238E27FC236}">
                <a16:creationId xmlns:a16="http://schemas.microsoft.com/office/drawing/2014/main" id="{AE350E2E-7F59-2048-8457-385CFF892E2B}"/>
              </a:ext>
            </a:extLst>
          </p:cNvPr>
          <p:cNvPicPr>
            <a:picLocks noChangeAspect="1"/>
          </p:cNvPicPr>
          <p:nvPr/>
        </p:nvPicPr>
        <p:blipFill rotWithShape="1">
          <a:blip r:embed="rId3" cstate="print">
            <a:duotone>
              <a:prstClr val="black"/>
              <a:schemeClr val="accent1">
                <a:tint val="45000"/>
                <a:satMod val="400000"/>
              </a:schemeClr>
            </a:duotone>
            <a:extLst>
              <a:ext uri="{BEBA8EAE-BF5A-486C-A8C5-ECC9F3942E4B}">
                <a14:imgProps xmlns:a14="http://schemas.microsoft.com/office/drawing/2010/main">
                  <a14:imgLayer r:embed="rId4">
                    <a14:imgEffect>
                      <a14:artisticBlur/>
                    </a14:imgEffect>
                  </a14:imgLayer>
                </a14:imgProps>
              </a:ext>
              <a:ext uri="{28A0092B-C50C-407E-A947-70E740481C1C}">
                <a14:useLocalDpi xmlns:a14="http://schemas.microsoft.com/office/drawing/2010/main" val="0"/>
              </a:ext>
            </a:extLst>
          </a:blip>
          <a:srcRect l="29762" t="14922" r="24190" b="11111"/>
          <a:stretch/>
        </p:blipFill>
        <p:spPr>
          <a:xfrm>
            <a:off x="3592890" y="2192976"/>
            <a:ext cx="2314700" cy="2323866"/>
          </a:xfrm>
          <a:prstGeom prst="rect">
            <a:avLst/>
          </a:prstGeom>
        </p:spPr>
      </p:pic>
      <p:pic>
        <p:nvPicPr>
          <p:cNvPr id="13" name="Picture 12">
            <a:extLst>
              <a:ext uri="{FF2B5EF4-FFF2-40B4-BE49-F238E27FC236}">
                <a16:creationId xmlns:a16="http://schemas.microsoft.com/office/drawing/2014/main" id="{0D1BDF91-2EB1-5945-89F0-33F7393129FD}"/>
              </a:ext>
            </a:extLst>
          </p:cNvPr>
          <p:cNvPicPr>
            <a:picLocks noChangeAspect="1"/>
          </p:cNvPicPr>
          <p:nvPr/>
        </p:nvPicPr>
        <p:blipFill rotWithShape="1">
          <a:blip r:embed="rId5">
            <a:duotone>
              <a:prstClr val="black"/>
              <a:schemeClr val="accent1">
                <a:tint val="45000"/>
                <a:satMod val="400000"/>
              </a:schemeClr>
            </a:duotone>
          </a:blip>
          <a:srcRect l="31460" r="29870" b="38830"/>
          <a:stretch/>
        </p:blipFill>
        <p:spPr>
          <a:xfrm>
            <a:off x="3536121" y="5199974"/>
            <a:ext cx="2371470" cy="825998"/>
          </a:xfrm>
          <a:prstGeom prst="rect">
            <a:avLst/>
          </a:prstGeom>
        </p:spPr>
      </p:pic>
      <p:sp>
        <p:nvSpPr>
          <p:cNvPr id="9" name="TextBox 8">
            <a:extLst>
              <a:ext uri="{FF2B5EF4-FFF2-40B4-BE49-F238E27FC236}">
                <a16:creationId xmlns:a16="http://schemas.microsoft.com/office/drawing/2014/main" id="{39B6C4DE-6F9E-434F-90E4-70CCD9088DD3}"/>
              </a:ext>
            </a:extLst>
          </p:cNvPr>
          <p:cNvSpPr txBox="1"/>
          <p:nvPr/>
        </p:nvSpPr>
        <p:spPr>
          <a:xfrm>
            <a:off x="7882081" y="1709815"/>
            <a:ext cx="1249888" cy="368463"/>
          </a:xfrm>
          <a:prstGeom prst="rect">
            <a:avLst/>
          </a:prstGeom>
          <a:noFill/>
        </p:spPr>
        <p:txBody>
          <a:bodyPr wrap="none" lIns="60100" tIns="30050" rIns="60100" bIns="30050" rtlCol="0">
            <a:spAutoFit/>
          </a:bodyPr>
          <a:lstStyle/>
          <a:p>
            <a:pPr marL="0" marR="0" lvl="0" indent="0" algn="ctr" defTabSz="601104" rtl="0" eaLnBrk="1" fontAlgn="auto" latinLnBrk="0" hangingPunct="1">
              <a:lnSpc>
                <a:spcPct val="100000"/>
              </a:lnSpc>
              <a:spcBef>
                <a:spcPct val="5000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rPr>
              <a:t>Emotional</a:t>
            </a:r>
          </a:p>
        </p:txBody>
      </p:sp>
      <p:pic>
        <p:nvPicPr>
          <p:cNvPr id="12" name="Picture 11" descr="Map&#10;&#10;Description automatically generated">
            <a:extLst>
              <a:ext uri="{FF2B5EF4-FFF2-40B4-BE49-F238E27FC236}">
                <a16:creationId xmlns:a16="http://schemas.microsoft.com/office/drawing/2014/main" id="{86DCA0D7-1F9E-C94B-80D9-024BF8CFF7C4}"/>
              </a:ext>
            </a:extLst>
          </p:cNvPr>
          <p:cNvPicPr>
            <a:picLocks noChangeAspect="1"/>
          </p:cNvPicPr>
          <p:nvPr/>
        </p:nvPicPr>
        <p:blipFill rotWithShape="1">
          <a:blip r:embed="rId3" cstate="print">
            <a:duotone>
              <a:prstClr val="black"/>
              <a:schemeClr val="accent2">
                <a:tint val="45000"/>
                <a:satMod val="400000"/>
              </a:schemeClr>
            </a:duotone>
            <a:extLst>
              <a:ext uri="{BEBA8EAE-BF5A-486C-A8C5-ECC9F3942E4B}">
                <a14:imgProps xmlns:a14="http://schemas.microsoft.com/office/drawing/2010/main">
                  <a14:imgLayer r:embed="rId6">
                    <a14:imgEffect>
                      <a14:artisticBlur/>
                    </a14:imgEffect>
                  </a14:imgLayer>
                </a14:imgProps>
              </a:ext>
              <a:ext uri="{28A0092B-C50C-407E-A947-70E740481C1C}">
                <a14:useLocalDpi xmlns:a14="http://schemas.microsoft.com/office/drawing/2010/main" val="0"/>
              </a:ext>
            </a:extLst>
          </a:blip>
          <a:srcRect l="29762" t="14922" r="24190" b="11111"/>
          <a:stretch/>
        </p:blipFill>
        <p:spPr>
          <a:xfrm>
            <a:off x="7331638" y="2192976"/>
            <a:ext cx="2314700" cy="2323866"/>
          </a:xfrm>
          <a:prstGeom prst="rect">
            <a:avLst/>
          </a:prstGeom>
        </p:spPr>
      </p:pic>
      <p:pic>
        <p:nvPicPr>
          <p:cNvPr id="15" name="Picture 14">
            <a:extLst>
              <a:ext uri="{FF2B5EF4-FFF2-40B4-BE49-F238E27FC236}">
                <a16:creationId xmlns:a16="http://schemas.microsoft.com/office/drawing/2014/main" id="{40741ED7-9896-C24C-8244-E14C25F969F1}"/>
              </a:ext>
            </a:extLst>
          </p:cNvPr>
          <p:cNvPicPr>
            <a:picLocks noChangeAspect="1"/>
          </p:cNvPicPr>
          <p:nvPr/>
        </p:nvPicPr>
        <p:blipFill rotWithShape="1">
          <a:blip r:embed="rId5">
            <a:duotone>
              <a:prstClr val="black"/>
              <a:schemeClr val="accent2">
                <a:tint val="45000"/>
                <a:satMod val="400000"/>
              </a:schemeClr>
            </a:duotone>
          </a:blip>
          <a:srcRect l="31460" r="29870" b="38830"/>
          <a:stretch/>
        </p:blipFill>
        <p:spPr>
          <a:xfrm>
            <a:off x="7274869" y="5199974"/>
            <a:ext cx="2371470" cy="825998"/>
          </a:xfrm>
          <a:prstGeom prst="rect">
            <a:avLst/>
          </a:prstGeom>
        </p:spPr>
      </p:pic>
      <p:sp>
        <p:nvSpPr>
          <p:cNvPr id="16" name="Title 2">
            <a:extLst>
              <a:ext uri="{FF2B5EF4-FFF2-40B4-BE49-F238E27FC236}">
                <a16:creationId xmlns:a16="http://schemas.microsoft.com/office/drawing/2014/main" id="{8C4C3DE0-FBEA-BD48-9951-0C2844870E42}"/>
              </a:ext>
            </a:extLst>
          </p:cNvPr>
          <p:cNvSpPr txBox="1">
            <a:spLocks/>
          </p:cNvSpPr>
          <p:nvPr/>
        </p:nvSpPr>
        <p:spPr>
          <a:xfrm>
            <a:off x="427512" y="365125"/>
            <a:ext cx="11764488"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j-ea"/>
                <a:cs typeface="+mj-cs"/>
              </a:rPr>
              <a:t>Different preferences, require different communication tools</a:t>
            </a:r>
          </a:p>
        </p:txBody>
      </p:sp>
      <p:sp>
        <p:nvSpPr>
          <p:cNvPr id="14" name="Oval 13">
            <a:extLst>
              <a:ext uri="{FF2B5EF4-FFF2-40B4-BE49-F238E27FC236}">
                <a16:creationId xmlns:a16="http://schemas.microsoft.com/office/drawing/2014/main" id="{5C67E347-7816-B64B-B481-81CEA82A7E85}"/>
              </a:ext>
            </a:extLst>
          </p:cNvPr>
          <p:cNvSpPr/>
          <p:nvPr/>
        </p:nvSpPr>
        <p:spPr>
          <a:xfrm>
            <a:off x="3387348" y="4418928"/>
            <a:ext cx="2725783" cy="2299018"/>
          </a:xfrm>
          <a:prstGeom prst="ellipse">
            <a:avLst/>
          </a:prstGeom>
          <a:solidFill>
            <a:srgbClr val="FF0000">
              <a:alpha val="81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white"/>
                </a:solidFill>
                <a:effectLst/>
                <a:uLnTx/>
                <a:uFillTx/>
                <a:latin typeface="Calibri" panose="020F0502020204030204"/>
                <a:ea typeface="+mn-ea"/>
                <a:cs typeface="+mn-cs"/>
              </a:rPr>
              <a:t>Impact mapping</a:t>
            </a:r>
          </a:p>
        </p:txBody>
      </p:sp>
      <p:sp>
        <p:nvSpPr>
          <p:cNvPr id="17" name="Oval 16">
            <a:extLst>
              <a:ext uri="{FF2B5EF4-FFF2-40B4-BE49-F238E27FC236}">
                <a16:creationId xmlns:a16="http://schemas.microsoft.com/office/drawing/2014/main" id="{71D40FA6-A7BD-7F4F-906B-711ED0567B9B}"/>
              </a:ext>
            </a:extLst>
          </p:cNvPr>
          <p:cNvSpPr/>
          <p:nvPr/>
        </p:nvSpPr>
        <p:spPr>
          <a:xfrm>
            <a:off x="7144133" y="2010413"/>
            <a:ext cx="2725783" cy="4658153"/>
          </a:xfrm>
          <a:prstGeom prst="ellipse">
            <a:avLst/>
          </a:prstGeom>
          <a:solidFill>
            <a:srgbClr val="FF0000">
              <a:alpha val="81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white"/>
                </a:solidFill>
                <a:effectLst/>
                <a:uLnTx/>
                <a:uFillTx/>
                <a:latin typeface="Calibri" panose="020F0502020204030204"/>
                <a:ea typeface="+mn-ea"/>
                <a:cs typeface="+mn-cs"/>
              </a:rPr>
              <a:t>Public narrative</a:t>
            </a:r>
          </a:p>
        </p:txBody>
      </p:sp>
    </p:spTree>
    <p:extLst>
      <p:ext uri="{BB962C8B-B14F-4D97-AF65-F5344CB8AC3E}">
        <p14:creationId xmlns:p14="http://schemas.microsoft.com/office/powerpoint/2010/main" val="10164383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762016" y="5199974"/>
            <a:ext cx="748725" cy="368463"/>
          </a:xfrm>
          <a:prstGeom prst="rect">
            <a:avLst/>
          </a:prstGeom>
          <a:noFill/>
        </p:spPr>
        <p:txBody>
          <a:bodyPr wrap="none" lIns="60100" tIns="30050" rIns="60100" bIns="30050" rtlCol="0">
            <a:spAutoFit/>
          </a:bodyPr>
          <a:lstStyle/>
          <a:p>
            <a:pPr marL="0" marR="0" lvl="0" indent="0" algn="ctr" defTabSz="601104" rtl="0" eaLnBrk="1" fontAlgn="auto" latinLnBrk="0" hangingPunct="1">
              <a:lnSpc>
                <a:spcPct val="100000"/>
              </a:lnSpc>
              <a:spcBef>
                <a:spcPct val="5000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rPr>
              <a:t>Detail</a:t>
            </a:r>
          </a:p>
        </p:txBody>
      </p:sp>
      <p:sp>
        <p:nvSpPr>
          <p:cNvPr id="4" name="TextBox 3"/>
          <p:cNvSpPr txBox="1"/>
          <p:nvPr/>
        </p:nvSpPr>
        <p:spPr>
          <a:xfrm>
            <a:off x="3931687" y="1749190"/>
            <a:ext cx="1899233" cy="368463"/>
          </a:xfrm>
          <a:prstGeom prst="rect">
            <a:avLst/>
          </a:prstGeom>
          <a:noFill/>
        </p:spPr>
        <p:txBody>
          <a:bodyPr wrap="none" lIns="60100" tIns="30050" rIns="60100" bIns="30050" rtlCol="0">
            <a:spAutoFit/>
          </a:bodyPr>
          <a:lstStyle/>
          <a:p>
            <a:pPr marL="0" marR="0" lvl="0" indent="0" algn="ctr" defTabSz="601104" rtl="0" eaLnBrk="1" fontAlgn="auto" latinLnBrk="0" hangingPunct="1">
              <a:lnSpc>
                <a:spcPct val="100000"/>
              </a:lnSpc>
              <a:spcBef>
                <a:spcPct val="5000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rPr>
              <a:t>Logical / rational</a:t>
            </a:r>
          </a:p>
        </p:txBody>
      </p:sp>
      <p:sp>
        <p:nvSpPr>
          <p:cNvPr id="8" name="TextBox 7">
            <a:extLst>
              <a:ext uri="{FF2B5EF4-FFF2-40B4-BE49-F238E27FC236}">
                <a16:creationId xmlns:a16="http://schemas.microsoft.com/office/drawing/2014/main" id="{7DD2FD3A-2242-46DD-8DB3-62821A9761E2}"/>
              </a:ext>
            </a:extLst>
          </p:cNvPr>
          <p:cNvSpPr txBox="1"/>
          <p:nvPr/>
        </p:nvSpPr>
        <p:spPr>
          <a:xfrm>
            <a:off x="1762016" y="2814645"/>
            <a:ext cx="1259827" cy="368463"/>
          </a:xfrm>
          <a:prstGeom prst="rect">
            <a:avLst/>
          </a:prstGeom>
          <a:noFill/>
        </p:spPr>
        <p:txBody>
          <a:bodyPr wrap="none" lIns="60100" tIns="30050" rIns="60100" bIns="30050" rtlCol="0">
            <a:spAutoFit/>
          </a:bodyPr>
          <a:lstStyle/>
          <a:p>
            <a:pPr marL="0" marR="0" lvl="0" indent="0" algn="r" defTabSz="601104" rtl="0" eaLnBrk="1" fontAlgn="auto" latinLnBrk="0" hangingPunct="1">
              <a:lnSpc>
                <a:spcPct val="100000"/>
              </a:lnSpc>
              <a:spcBef>
                <a:spcPct val="5000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rPr>
              <a:t>Big picture</a:t>
            </a:r>
          </a:p>
        </p:txBody>
      </p:sp>
      <p:sp>
        <p:nvSpPr>
          <p:cNvPr id="10" name="Slide Number Placeholder 1">
            <a:extLst>
              <a:ext uri="{FF2B5EF4-FFF2-40B4-BE49-F238E27FC236}">
                <a16:creationId xmlns:a16="http://schemas.microsoft.com/office/drawing/2014/main" id="{B7A69009-ADA5-F44F-AB26-5F4DAEF5EF01}"/>
              </a:ext>
            </a:extLst>
          </p:cNvPr>
          <p:cNvSpPr>
            <a:spLocks noGrp="1"/>
          </p:cNvSpPr>
          <p:nvPr>
            <p:ph type="sldNum" sz="quarter" idx="12"/>
          </p:nvPr>
        </p:nvSpPr>
        <p:spPr>
          <a:xfrm>
            <a:off x="9448800" y="6486004"/>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3F9903-A2A3-4774-B3B1-3F64182EFF85}" type="slidenum">
              <a:rPr kumimoji="0" lang="en-GB" sz="1200" b="0" i="0" u="none" strike="noStrike" kern="1200" cap="none" spc="0" normalizeH="0" baseline="0" noProof="0" smtClean="0">
                <a:ln>
                  <a:noFill/>
                </a:ln>
                <a:solidFill>
                  <a:srgbClr val="E7E6E6">
                    <a:lumMod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dirty="0">
              <a:ln>
                <a:noFill/>
              </a:ln>
              <a:solidFill>
                <a:srgbClr val="E7E6E6">
                  <a:lumMod val="75000"/>
                </a:srgbClr>
              </a:solidFill>
              <a:effectLst/>
              <a:uLnTx/>
              <a:uFillTx/>
              <a:latin typeface="Calibri" panose="020F0502020204030204"/>
              <a:ea typeface="+mn-ea"/>
              <a:cs typeface="+mn-cs"/>
            </a:endParaRPr>
          </a:p>
        </p:txBody>
      </p:sp>
      <p:pic>
        <p:nvPicPr>
          <p:cNvPr id="11" name="Picture 10" descr="Map&#10;&#10;Description automatically generated">
            <a:extLst>
              <a:ext uri="{FF2B5EF4-FFF2-40B4-BE49-F238E27FC236}">
                <a16:creationId xmlns:a16="http://schemas.microsoft.com/office/drawing/2014/main" id="{AE350E2E-7F59-2048-8457-385CFF892E2B}"/>
              </a:ext>
            </a:extLst>
          </p:cNvPr>
          <p:cNvPicPr>
            <a:picLocks noChangeAspect="1"/>
          </p:cNvPicPr>
          <p:nvPr/>
        </p:nvPicPr>
        <p:blipFill rotWithShape="1">
          <a:blip r:embed="rId3" cstate="print">
            <a:duotone>
              <a:prstClr val="black"/>
              <a:schemeClr val="accent1">
                <a:tint val="45000"/>
                <a:satMod val="400000"/>
              </a:schemeClr>
            </a:duotone>
            <a:extLst>
              <a:ext uri="{BEBA8EAE-BF5A-486C-A8C5-ECC9F3942E4B}">
                <a14:imgProps xmlns:a14="http://schemas.microsoft.com/office/drawing/2010/main">
                  <a14:imgLayer r:embed="rId4">
                    <a14:imgEffect>
                      <a14:artisticBlur/>
                    </a14:imgEffect>
                  </a14:imgLayer>
                </a14:imgProps>
              </a:ext>
              <a:ext uri="{28A0092B-C50C-407E-A947-70E740481C1C}">
                <a14:useLocalDpi xmlns:a14="http://schemas.microsoft.com/office/drawing/2010/main" val="0"/>
              </a:ext>
            </a:extLst>
          </a:blip>
          <a:srcRect l="29762" t="14922" r="24190" b="11111"/>
          <a:stretch/>
        </p:blipFill>
        <p:spPr>
          <a:xfrm>
            <a:off x="3592890" y="2192976"/>
            <a:ext cx="2314700" cy="2323866"/>
          </a:xfrm>
          <a:prstGeom prst="rect">
            <a:avLst/>
          </a:prstGeom>
        </p:spPr>
      </p:pic>
      <p:pic>
        <p:nvPicPr>
          <p:cNvPr id="13" name="Picture 12">
            <a:extLst>
              <a:ext uri="{FF2B5EF4-FFF2-40B4-BE49-F238E27FC236}">
                <a16:creationId xmlns:a16="http://schemas.microsoft.com/office/drawing/2014/main" id="{0D1BDF91-2EB1-5945-89F0-33F7393129FD}"/>
              </a:ext>
            </a:extLst>
          </p:cNvPr>
          <p:cNvPicPr>
            <a:picLocks noChangeAspect="1"/>
          </p:cNvPicPr>
          <p:nvPr/>
        </p:nvPicPr>
        <p:blipFill rotWithShape="1">
          <a:blip r:embed="rId5">
            <a:duotone>
              <a:prstClr val="black"/>
              <a:schemeClr val="accent1">
                <a:tint val="45000"/>
                <a:satMod val="400000"/>
              </a:schemeClr>
            </a:duotone>
          </a:blip>
          <a:srcRect l="31460" r="29870" b="38830"/>
          <a:stretch/>
        </p:blipFill>
        <p:spPr>
          <a:xfrm>
            <a:off x="3536121" y="5199974"/>
            <a:ext cx="2371470" cy="825998"/>
          </a:xfrm>
          <a:prstGeom prst="rect">
            <a:avLst/>
          </a:prstGeom>
        </p:spPr>
      </p:pic>
      <p:sp>
        <p:nvSpPr>
          <p:cNvPr id="9" name="TextBox 8">
            <a:extLst>
              <a:ext uri="{FF2B5EF4-FFF2-40B4-BE49-F238E27FC236}">
                <a16:creationId xmlns:a16="http://schemas.microsoft.com/office/drawing/2014/main" id="{39B6C4DE-6F9E-434F-90E4-70CCD9088DD3}"/>
              </a:ext>
            </a:extLst>
          </p:cNvPr>
          <p:cNvSpPr txBox="1"/>
          <p:nvPr/>
        </p:nvSpPr>
        <p:spPr>
          <a:xfrm>
            <a:off x="7882081" y="1709815"/>
            <a:ext cx="1249888" cy="368463"/>
          </a:xfrm>
          <a:prstGeom prst="rect">
            <a:avLst/>
          </a:prstGeom>
          <a:noFill/>
        </p:spPr>
        <p:txBody>
          <a:bodyPr wrap="none" lIns="60100" tIns="30050" rIns="60100" bIns="30050" rtlCol="0">
            <a:spAutoFit/>
          </a:bodyPr>
          <a:lstStyle/>
          <a:p>
            <a:pPr marL="0" marR="0" lvl="0" indent="0" algn="ctr" defTabSz="601104" rtl="0" eaLnBrk="1" fontAlgn="auto" latinLnBrk="0" hangingPunct="1">
              <a:lnSpc>
                <a:spcPct val="100000"/>
              </a:lnSpc>
              <a:spcBef>
                <a:spcPct val="5000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rPr>
              <a:t>Emotional</a:t>
            </a:r>
          </a:p>
        </p:txBody>
      </p:sp>
      <p:pic>
        <p:nvPicPr>
          <p:cNvPr id="12" name="Picture 11" descr="Map&#10;&#10;Description automatically generated">
            <a:extLst>
              <a:ext uri="{FF2B5EF4-FFF2-40B4-BE49-F238E27FC236}">
                <a16:creationId xmlns:a16="http://schemas.microsoft.com/office/drawing/2014/main" id="{86DCA0D7-1F9E-C94B-80D9-024BF8CFF7C4}"/>
              </a:ext>
            </a:extLst>
          </p:cNvPr>
          <p:cNvPicPr>
            <a:picLocks noChangeAspect="1"/>
          </p:cNvPicPr>
          <p:nvPr/>
        </p:nvPicPr>
        <p:blipFill rotWithShape="1">
          <a:blip r:embed="rId3" cstate="print">
            <a:duotone>
              <a:prstClr val="black"/>
              <a:schemeClr val="accent2">
                <a:tint val="45000"/>
                <a:satMod val="400000"/>
              </a:schemeClr>
            </a:duotone>
            <a:extLst>
              <a:ext uri="{BEBA8EAE-BF5A-486C-A8C5-ECC9F3942E4B}">
                <a14:imgProps xmlns:a14="http://schemas.microsoft.com/office/drawing/2010/main">
                  <a14:imgLayer r:embed="rId6">
                    <a14:imgEffect>
                      <a14:artisticBlur/>
                    </a14:imgEffect>
                  </a14:imgLayer>
                </a14:imgProps>
              </a:ext>
              <a:ext uri="{28A0092B-C50C-407E-A947-70E740481C1C}">
                <a14:useLocalDpi xmlns:a14="http://schemas.microsoft.com/office/drawing/2010/main" val="0"/>
              </a:ext>
            </a:extLst>
          </a:blip>
          <a:srcRect l="29762" t="14922" r="24190" b="11111"/>
          <a:stretch/>
        </p:blipFill>
        <p:spPr>
          <a:xfrm>
            <a:off x="7331638" y="2192976"/>
            <a:ext cx="2314700" cy="2323866"/>
          </a:xfrm>
          <a:prstGeom prst="rect">
            <a:avLst/>
          </a:prstGeom>
        </p:spPr>
      </p:pic>
      <p:pic>
        <p:nvPicPr>
          <p:cNvPr id="15" name="Picture 14">
            <a:extLst>
              <a:ext uri="{FF2B5EF4-FFF2-40B4-BE49-F238E27FC236}">
                <a16:creationId xmlns:a16="http://schemas.microsoft.com/office/drawing/2014/main" id="{40741ED7-9896-C24C-8244-E14C25F969F1}"/>
              </a:ext>
            </a:extLst>
          </p:cNvPr>
          <p:cNvPicPr>
            <a:picLocks noChangeAspect="1"/>
          </p:cNvPicPr>
          <p:nvPr/>
        </p:nvPicPr>
        <p:blipFill rotWithShape="1">
          <a:blip r:embed="rId5">
            <a:duotone>
              <a:prstClr val="black"/>
              <a:schemeClr val="accent2">
                <a:tint val="45000"/>
                <a:satMod val="400000"/>
              </a:schemeClr>
            </a:duotone>
          </a:blip>
          <a:srcRect l="31460" r="29870" b="38830"/>
          <a:stretch/>
        </p:blipFill>
        <p:spPr>
          <a:xfrm>
            <a:off x="7274869" y="5199974"/>
            <a:ext cx="2371470" cy="825998"/>
          </a:xfrm>
          <a:prstGeom prst="rect">
            <a:avLst/>
          </a:prstGeom>
        </p:spPr>
      </p:pic>
      <p:sp>
        <p:nvSpPr>
          <p:cNvPr id="16" name="Title 2">
            <a:extLst>
              <a:ext uri="{FF2B5EF4-FFF2-40B4-BE49-F238E27FC236}">
                <a16:creationId xmlns:a16="http://schemas.microsoft.com/office/drawing/2014/main" id="{8C4C3DE0-FBEA-BD48-9951-0C2844870E42}"/>
              </a:ext>
            </a:extLst>
          </p:cNvPr>
          <p:cNvSpPr txBox="1">
            <a:spLocks/>
          </p:cNvSpPr>
          <p:nvPr/>
        </p:nvSpPr>
        <p:spPr>
          <a:xfrm>
            <a:off x="427512" y="365125"/>
            <a:ext cx="11764488"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j-ea"/>
                <a:cs typeface="+mj-cs"/>
              </a:rPr>
              <a:t>Different preferences, require different communication tools</a:t>
            </a:r>
          </a:p>
        </p:txBody>
      </p:sp>
      <p:sp>
        <p:nvSpPr>
          <p:cNvPr id="14" name="Oval 13">
            <a:extLst>
              <a:ext uri="{FF2B5EF4-FFF2-40B4-BE49-F238E27FC236}">
                <a16:creationId xmlns:a16="http://schemas.microsoft.com/office/drawing/2014/main" id="{5C67E347-7816-B64B-B481-81CEA82A7E85}"/>
              </a:ext>
            </a:extLst>
          </p:cNvPr>
          <p:cNvSpPr/>
          <p:nvPr/>
        </p:nvSpPr>
        <p:spPr>
          <a:xfrm>
            <a:off x="3387348" y="4418928"/>
            <a:ext cx="2725783" cy="2299018"/>
          </a:xfrm>
          <a:prstGeom prst="ellipse">
            <a:avLst/>
          </a:prstGeom>
          <a:solidFill>
            <a:srgbClr val="FF0000">
              <a:alpha val="41563"/>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white"/>
                </a:solidFill>
                <a:effectLst/>
                <a:uLnTx/>
                <a:uFillTx/>
                <a:latin typeface="Calibri" panose="020F0502020204030204"/>
                <a:ea typeface="+mn-ea"/>
                <a:cs typeface="+mn-cs"/>
              </a:rPr>
              <a:t>Impact mapping</a:t>
            </a:r>
          </a:p>
        </p:txBody>
      </p:sp>
      <p:sp>
        <p:nvSpPr>
          <p:cNvPr id="17" name="Oval 16">
            <a:extLst>
              <a:ext uri="{FF2B5EF4-FFF2-40B4-BE49-F238E27FC236}">
                <a16:creationId xmlns:a16="http://schemas.microsoft.com/office/drawing/2014/main" id="{71D40FA6-A7BD-7F4F-906B-711ED0567B9B}"/>
              </a:ext>
            </a:extLst>
          </p:cNvPr>
          <p:cNvSpPr/>
          <p:nvPr/>
        </p:nvSpPr>
        <p:spPr>
          <a:xfrm>
            <a:off x="7144133" y="2010413"/>
            <a:ext cx="2725783" cy="4658153"/>
          </a:xfrm>
          <a:prstGeom prst="ellipse">
            <a:avLst/>
          </a:prstGeom>
          <a:solidFill>
            <a:srgbClr val="FF0000">
              <a:alpha val="41563"/>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white"/>
                </a:solidFill>
                <a:effectLst/>
                <a:uLnTx/>
                <a:uFillTx/>
                <a:latin typeface="Calibri" panose="020F0502020204030204"/>
                <a:ea typeface="+mn-ea"/>
                <a:cs typeface="+mn-cs"/>
              </a:rPr>
              <a:t>Public narrative</a:t>
            </a:r>
          </a:p>
        </p:txBody>
      </p:sp>
      <p:sp>
        <p:nvSpPr>
          <p:cNvPr id="18" name="Oval 17">
            <a:extLst>
              <a:ext uri="{FF2B5EF4-FFF2-40B4-BE49-F238E27FC236}">
                <a16:creationId xmlns:a16="http://schemas.microsoft.com/office/drawing/2014/main" id="{5522440F-117C-4E44-8102-D4BDD6F9A9BD}"/>
              </a:ext>
            </a:extLst>
          </p:cNvPr>
          <p:cNvSpPr/>
          <p:nvPr/>
        </p:nvSpPr>
        <p:spPr>
          <a:xfrm>
            <a:off x="3358964" y="2176155"/>
            <a:ext cx="2725783" cy="2299018"/>
          </a:xfrm>
          <a:prstGeom prst="ellipse">
            <a:avLst/>
          </a:prstGeom>
          <a:solidFill>
            <a:srgbClr val="FF0000">
              <a:alpha val="81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white"/>
                </a:solidFill>
                <a:effectLst/>
                <a:uLnTx/>
                <a:uFillTx/>
                <a:latin typeface="Calibri" panose="020F0502020204030204"/>
                <a:ea typeface="+mn-ea"/>
                <a:cs typeface="+mn-cs"/>
              </a:rPr>
              <a:t>Pyramid principle</a:t>
            </a:r>
          </a:p>
        </p:txBody>
      </p:sp>
    </p:spTree>
    <p:extLst>
      <p:ext uri="{BB962C8B-B14F-4D97-AF65-F5344CB8AC3E}">
        <p14:creationId xmlns:p14="http://schemas.microsoft.com/office/powerpoint/2010/main" val="11183027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3D54763-85FA-408F-B00D-12E9CF5EEEDF}"/>
              </a:ext>
            </a:extLst>
          </p:cNvPr>
          <p:cNvPicPr>
            <a:picLocks noChangeAspect="1"/>
          </p:cNvPicPr>
          <p:nvPr/>
        </p:nvPicPr>
        <p:blipFill>
          <a:blip r:embed="rId2"/>
          <a:stretch>
            <a:fillRect/>
          </a:stretch>
        </p:blipFill>
        <p:spPr>
          <a:xfrm>
            <a:off x="1486456" y="1478230"/>
            <a:ext cx="3036026" cy="4554040"/>
          </a:xfrm>
          <a:prstGeom prst="rect">
            <a:avLst/>
          </a:prstGeom>
        </p:spPr>
      </p:pic>
      <p:sp>
        <p:nvSpPr>
          <p:cNvPr id="6" name="Slide Number Placeholder 1">
            <a:extLst>
              <a:ext uri="{FF2B5EF4-FFF2-40B4-BE49-F238E27FC236}">
                <a16:creationId xmlns:a16="http://schemas.microsoft.com/office/drawing/2014/main" id="{EEA4A29A-3D74-AD47-8B55-33B666E689C6}"/>
              </a:ext>
            </a:extLst>
          </p:cNvPr>
          <p:cNvSpPr>
            <a:spLocks noGrp="1"/>
          </p:cNvSpPr>
          <p:nvPr>
            <p:ph type="sldNum" sz="quarter" idx="12"/>
          </p:nvPr>
        </p:nvSpPr>
        <p:spPr>
          <a:xfrm>
            <a:off x="9448800" y="6486004"/>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3F9903-A2A3-4774-B3B1-3F64182EFF85}" type="slidenum">
              <a:rPr kumimoji="0" lang="en-GB" sz="1200" b="0" i="0" u="none" strike="noStrike" kern="1200" cap="none" spc="0" normalizeH="0" baseline="0" noProof="0" smtClean="0">
                <a:ln>
                  <a:noFill/>
                </a:ln>
                <a:solidFill>
                  <a:srgbClr val="E7E6E6">
                    <a:lumMod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dirty="0">
              <a:ln>
                <a:noFill/>
              </a:ln>
              <a:solidFill>
                <a:srgbClr val="E7E6E6">
                  <a:lumMod val="75000"/>
                </a:srgbClr>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7E1A6517-6446-784C-80E7-71CFCEBAB485}"/>
              </a:ext>
            </a:extLst>
          </p:cNvPr>
          <p:cNvSpPr/>
          <p:nvPr/>
        </p:nvSpPr>
        <p:spPr>
          <a:xfrm>
            <a:off x="783771" y="866899"/>
            <a:ext cx="11408229" cy="4750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7624FC54-7943-9544-A24E-4091D837B600}"/>
              </a:ext>
            </a:extLst>
          </p:cNvPr>
          <p:cNvSpPr txBox="1"/>
          <p:nvPr/>
        </p:nvSpPr>
        <p:spPr>
          <a:xfrm>
            <a:off x="5206181" y="2551837"/>
            <a:ext cx="6226320" cy="1754326"/>
          </a:xfrm>
          <a:prstGeom prst="rect">
            <a:avLst/>
          </a:prstGeom>
          <a:noFill/>
        </p:spPr>
        <p:txBody>
          <a:bodyPr wrap="none" rtlCol="0">
            <a:spAutoFit/>
          </a:bodyPr>
          <a:lstStyle/>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Getting to the right question</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Structuring your ideas </a:t>
            </a:r>
          </a:p>
        </p:txBody>
      </p:sp>
    </p:spTree>
    <p:extLst>
      <p:ext uri="{BB962C8B-B14F-4D97-AF65-F5344CB8AC3E}">
        <p14:creationId xmlns:p14="http://schemas.microsoft.com/office/powerpoint/2010/main" val="23243072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ChangeArrowheads="1"/>
          </p:cNvSpPr>
          <p:nvPr/>
        </p:nvSpPr>
        <p:spPr bwMode="auto">
          <a:xfrm>
            <a:off x="6436713" y="2526967"/>
            <a:ext cx="4019893" cy="18124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51426" tIns="25713" rIns="51426" bIns="25713">
            <a:spAutoFit/>
          </a:bodyPr>
          <a:lstStyle/>
          <a:p>
            <a:pPr marL="0" marR="0" lvl="0" indent="0" algn="ctr" defTabSz="685800" rtl="0" eaLnBrk="1" fontAlgn="auto" latinLnBrk="0" hangingPunct="1">
              <a:lnSpc>
                <a:spcPct val="100000"/>
              </a:lnSpc>
              <a:spcBef>
                <a:spcPct val="20000"/>
              </a:spcBef>
              <a:spcAft>
                <a:spcPts val="0"/>
              </a:spcAft>
              <a:buClrTx/>
              <a:buSzTx/>
              <a:buFontTx/>
              <a:buNone/>
              <a:tabLst/>
              <a:defRPr/>
            </a:pPr>
            <a:r>
              <a:rPr kumimoji="0" lang="en-GB" sz="2200" b="0" i="0" u="none" strike="noStrike" kern="1200" cap="none" spc="0" normalizeH="0" baseline="0" noProof="0" dirty="0">
                <a:ln>
                  <a:noFill/>
                </a:ln>
                <a:solidFill>
                  <a:srgbClr val="575757"/>
                </a:solidFill>
                <a:effectLst/>
                <a:uLnTx/>
                <a:uFillTx/>
                <a:latin typeface="Calibri" panose="020F0502020204030204"/>
                <a:ea typeface="Kings Caslon Text" charset="0"/>
                <a:cs typeface="Kings Caslon Text" charset="0"/>
              </a:rPr>
              <a:t>Group these words into </a:t>
            </a:r>
            <a:br>
              <a:rPr kumimoji="0" lang="en-GB" sz="2200" b="0" i="0" u="none" strike="noStrike" kern="1200" cap="none" spc="0" normalizeH="0" baseline="0" noProof="0" dirty="0">
                <a:ln>
                  <a:noFill/>
                </a:ln>
                <a:solidFill>
                  <a:srgbClr val="575757"/>
                </a:solidFill>
                <a:effectLst/>
                <a:uLnTx/>
                <a:uFillTx/>
                <a:latin typeface="Calibri" panose="020F0502020204030204"/>
                <a:ea typeface="Kings Caslon Text" charset="0"/>
                <a:cs typeface="Kings Caslon Text" charset="0"/>
              </a:rPr>
            </a:br>
            <a:r>
              <a:rPr kumimoji="0" lang="en-GB" sz="2200" b="0" i="0" u="none" strike="noStrike" kern="1200" cap="none" spc="0" normalizeH="0" baseline="0" noProof="0" dirty="0">
                <a:ln>
                  <a:noFill/>
                </a:ln>
                <a:solidFill>
                  <a:srgbClr val="575757"/>
                </a:solidFill>
                <a:effectLst/>
                <a:uLnTx/>
                <a:uFillTx/>
                <a:latin typeface="Calibri" panose="020F0502020204030204"/>
                <a:ea typeface="Kings Caslon Text" charset="0"/>
                <a:cs typeface="Kings Caslon Text" charset="0"/>
              </a:rPr>
              <a:t>two sets of four words </a:t>
            </a:r>
            <a:br>
              <a:rPr kumimoji="0" lang="en-GB" sz="2200" b="0" i="0" u="none" strike="noStrike" kern="1200" cap="none" spc="0" normalizeH="0" baseline="0" noProof="0" dirty="0">
                <a:ln>
                  <a:noFill/>
                </a:ln>
                <a:solidFill>
                  <a:srgbClr val="575757"/>
                </a:solidFill>
                <a:effectLst/>
                <a:uLnTx/>
                <a:uFillTx/>
                <a:latin typeface="Calibri" panose="020F0502020204030204"/>
                <a:ea typeface="Kings Caslon Text" charset="0"/>
                <a:cs typeface="Kings Caslon Text" charset="0"/>
              </a:rPr>
            </a:br>
            <a:endParaRPr kumimoji="0" lang="en-GB" sz="2200" b="0" i="0" u="none" strike="noStrike" kern="1200" cap="none" spc="0" normalizeH="0" baseline="0" noProof="0" dirty="0">
              <a:ln>
                <a:noFill/>
              </a:ln>
              <a:solidFill>
                <a:srgbClr val="575757"/>
              </a:solidFill>
              <a:effectLst/>
              <a:uLnTx/>
              <a:uFillTx/>
              <a:latin typeface="Calibri" panose="020F0502020204030204"/>
              <a:ea typeface="Kings Caslon Text" charset="0"/>
              <a:cs typeface="Kings Caslon Text" charset="0"/>
            </a:endParaRPr>
          </a:p>
          <a:p>
            <a:pPr marL="0" marR="0" lvl="0" indent="0" algn="ctr" defTabSz="685800" rtl="0" eaLnBrk="1" fontAlgn="auto" latinLnBrk="0" hangingPunct="1">
              <a:lnSpc>
                <a:spcPct val="100000"/>
              </a:lnSpc>
              <a:spcBef>
                <a:spcPct val="20000"/>
              </a:spcBef>
              <a:spcAft>
                <a:spcPts val="0"/>
              </a:spcAft>
              <a:buClrTx/>
              <a:buSzTx/>
              <a:buFontTx/>
              <a:buNone/>
              <a:tabLst/>
              <a:defRPr/>
            </a:pPr>
            <a:r>
              <a:rPr kumimoji="0" lang="en-GB" sz="2200" b="0" i="0" u="none" strike="noStrike" kern="1200" cap="none" spc="0" normalizeH="0" baseline="0" noProof="0" dirty="0">
                <a:ln>
                  <a:noFill/>
                </a:ln>
                <a:solidFill>
                  <a:srgbClr val="575757"/>
                </a:solidFill>
                <a:effectLst/>
                <a:uLnTx/>
                <a:uFillTx/>
                <a:latin typeface="Calibri" panose="020F0502020204030204"/>
                <a:ea typeface="Kings Caslon Text" charset="0"/>
                <a:cs typeface="Kings Caslon Text" charset="0"/>
              </a:rPr>
              <a:t>(and have clear reasons for </a:t>
            </a:r>
            <a:r>
              <a:rPr kumimoji="0" lang="en-GB" sz="2200" b="0" i="0" u="sng" strike="noStrike" kern="1200" cap="none" spc="0" normalizeH="0" baseline="0" noProof="0" dirty="0">
                <a:ln>
                  <a:noFill/>
                </a:ln>
                <a:solidFill>
                  <a:srgbClr val="575757"/>
                </a:solidFill>
                <a:effectLst/>
                <a:uLnTx/>
                <a:uFillTx/>
                <a:latin typeface="Calibri" panose="020F0502020204030204"/>
                <a:ea typeface="Kings Caslon Text" charset="0"/>
                <a:cs typeface="Kings Caslon Text" charset="0"/>
              </a:rPr>
              <a:t>why</a:t>
            </a:r>
            <a:r>
              <a:rPr kumimoji="0" lang="en-GB" sz="2200" b="0" i="0" u="none" strike="noStrike" kern="1200" cap="none" spc="0" normalizeH="0" baseline="0" noProof="0" dirty="0">
                <a:ln>
                  <a:noFill/>
                </a:ln>
                <a:solidFill>
                  <a:srgbClr val="575757"/>
                </a:solidFill>
                <a:effectLst/>
                <a:uLnTx/>
                <a:uFillTx/>
                <a:latin typeface="Calibri" panose="020F0502020204030204"/>
                <a:ea typeface="Kings Caslon Text" charset="0"/>
                <a:cs typeface="Kings Caslon Text" charset="0"/>
              </a:rPr>
              <a:t> you have grouped them that way)</a:t>
            </a:r>
          </a:p>
        </p:txBody>
      </p:sp>
      <p:sp>
        <p:nvSpPr>
          <p:cNvPr id="5" name="TextBox 4"/>
          <p:cNvSpPr txBox="1"/>
          <p:nvPr/>
        </p:nvSpPr>
        <p:spPr>
          <a:xfrm>
            <a:off x="3872984" y="2070843"/>
            <a:ext cx="1044131" cy="238912"/>
          </a:xfrm>
          <a:prstGeom prst="rect">
            <a:avLst/>
          </a:prstGeom>
        </p:spPr>
        <p:txBody>
          <a:bodyPr vert="horz" lIns="51435" tIns="25718" rIns="51435" bIns="25718" rtlCol="0">
            <a:noAutofit/>
          </a:bodyPr>
          <a:lstStyle>
            <a:lvl1pPr indent="0" algn="ctr">
              <a:lnSpc>
                <a:spcPct val="90000"/>
              </a:lnSpc>
              <a:spcBef>
                <a:spcPts val="1000"/>
              </a:spcBef>
              <a:buFont typeface="Arial"/>
              <a:buNone/>
              <a:defRPr sz="2400" b="1">
                <a:solidFill>
                  <a:srgbClr val="4D5C6D"/>
                </a:solidFill>
                <a:latin typeface="KingsBureauGrot ThreeSeven" charset="0"/>
                <a:ea typeface="KingsBureauGrot ThreeSeven" charset="0"/>
                <a:cs typeface="KingsBureauGrot ThreeSeven" charset="0"/>
              </a:defRPr>
            </a:lvl1pPr>
            <a:lvl2pPr marL="685800" indent="-228600">
              <a:lnSpc>
                <a:spcPct val="90000"/>
              </a:lnSpc>
              <a:spcBef>
                <a:spcPts val="500"/>
              </a:spcBef>
              <a:buFont typeface="Arial"/>
              <a:buChar char="•"/>
              <a:defRPr sz="2400"/>
            </a:lvl2pPr>
            <a:lvl3pPr marL="1143000" indent="-228600">
              <a:lnSpc>
                <a:spcPct val="90000"/>
              </a:lnSpc>
              <a:spcBef>
                <a:spcPts val="500"/>
              </a:spcBef>
              <a:buFont typeface="Arial"/>
              <a:buChar char="•"/>
              <a:defRPr sz="2000"/>
            </a:lvl3pPr>
            <a:lvl4pPr marL="1600200" indent="-228600">
              <a:lnSpc>
                <a:spcPct val="90000"/>
              </a:lnSpc>
              <a:spcBef>
                <a:spcPts val="500"/>
              </a:spcBef>
              <a:buFont typeface="Arial"/>
              <a:buChar char="•"/>
            </a:lvl4pPr>
            <a:lvl5pPr marL="2057400" indent="-228600">
              <a:lnSpc>
                <a:spcPct val="90000"/>
              </a:lnSpc>
              <a:spcBef>
                <a:spcPts val="500"/>
              </a:spcBef>
              <a:buFont typeface="Arial"/>
              <a:buChar char="•"/>
            </a:lvl5pPr>
            <a:lvl6pPr marL="2514600" indent="-228600">
              <a:lnSpc>
                <a:spcPct val="90000"/>
              </a:lnSpc>
              <a:spcBef>
                <a:spcPts val="500"/>
              </a:spcBef>
              <a:buFont typeface="Arial"/>
              <a:buChar char="•"/>
            </a:lvl6pPr>
            <a:lvl7pPr marL="2971800" indent="-228600">
              <a:lnSpc>
                <a:spcPct val="90000"/>
              </a:lnSpc>
              <a:spcBef>
                <a:spcPts val="500"/>
              </a:spcBef>
              <a:buFont typeface="Arial"/>
              <a:buChar char="•"/>
            </a:lvl7pPr>
            <a:lvl8pPr marL="3429000" indent="-228600">
              <a:lnSpc>
                <a:spcPct val="90000"/>
              </a:lnSpc>
              <a:spcBef>
                <a:spcPts val="500"/>
              </a:spcBef>
              <a:buFont typeface="Arial"/>
              <a:buChar char="•"/>
            </a:lvl8pPr>
            <a:lvl9pPr marL="3886200" indent="-228600">
              <a:lnSpc>
                <a:spcPct val="90000"/>
              </a:lnSpc>
              <a:spcBef>
                <a:spcPts val="500"/>
              </a:spcBef>
              <a:buFont typeface="Arial"/>
              <a:buChar char="•"/>
            </a:lvl9pPr>
          </a:lstStyle>
          <a:p>
            <a:pPr marL="0" marR="0" lvl="0" indent="0" algn="ctr" defTabSz="685800" rtl="0" eaLnBrk="1" fontAlgn="auto" latinLnBrk="0" hangingPunct="1">
              <a:lnSpc>
                <a:spcPct val="90000"/>
              </a:lnSpc>
              <a:spcBef>
                <a:spcPts val="750"/>
              </a:spcBef>
              <a:spcAft>
                <a:spcPts val="0"/>
              </a:spcAft>
              <a:buClrTx/>
              <a:buSzTx/>
              <a:buFont typeface="Arial"/>
              <a:buNone/>
              <a:tabLst/>
              <a:defRPr/>
            </a:pPr>
            <a:r>
              <a:rPr kumimoji="0" lang="en-US" sz="2600" b="1" i="0" u="none" strike="noStrike" kern="1200" cap="none" spc="0" normalizeH="0" baseline="0" noProof="0" dirty="0">
                <a:ln>
                  <a:noFill/>
                </a:ln>
                <a:solidFill>
                  <a:srgbClr val="2095D4"/>
                </a:solidFill>
                <a:effectLst/>
                <a:uLnTx/>
                <a:uFillTx/>
                <a:latin typeface="Calibri" panose="020F0502020204030204"/>
              </a:rPr>
              <a:t>snake</a:t>
            </a:r>
          </a:p>
        </p:txBody>
      </p:sp>
      <p:sp>
        <p:nvSpPr>
          <p:cNvPr id="9" name="TextBox 8"/>
          <p:cNvSpPr txBox="1"/>
          <p:nvPr/>
        </p:nvSpPr>
        <p:spPr>
          <a:xfrm>
            <a:off x="3872984" y="2475606"/>
            <a:ext cx="1044131" cy="238912"/>
          </a:xfrm>
          <a:prstGeom prst="rect">
            <a:avLst/>
          </a:prstGeom>
        </p:spPr>
        <p:txBody>
          <a:bodyPr vert="horz" lIns="51435" tIns="25718" rIns="51435" bIns="25718" rtlCol="0">
            <a:noAutofit/>
          </a:bodyPr>
          <a:lstStyle>
            <a:lvl1pPr indent="0" algn="ctr">
              <a:lnSpc>
                <a:spcPct val="90000"/>
              </a:lnSpc>
              <a:spcBef>
                <a:spcPts val="1000"/>
              </a:spcBef>
              <a:buFont typeface="Arial"/>
              <a:buNone/>
              <a:defRPr sz="2400" b="1">
                <a:solidFill>
                  <a:srgbClr val="4D5C6D"/>
                </a:solidFill>
                <a:latin typeface="KingsBureauGrot ThreeSeven" charset="0"/>
                <a:ea typeface="KingsBureauGrot ThreeSeven" charset="0"/>
                <a:cs typeface="KingsBureauGrot ThreeSeven" charset="0"/>
              </a:defRPr>
            </a:lvl1pPr>
            <a:lvl2pPr marL="685800" indent="-228600">
              <a:lnSpc>
                <a:spcPct val="90000"/>
              </a:lnSpc>
              <a:spcBef>
                <a:spcPts val="500"/>
              </a:spcBef>
              <a:buFont typeface="Arial"/>
              <a:buChar char="•"/>
              <a:defRPr sz="2400"/>
            </a:lvl2pPr>
            <a:lvl3pPr marL="1143000" indent="-228600">
              <a:lnSpc>
                <a:spcPct val="90000"/>
              </a:lnSpc>
              <a:spcBef>
                <a:spcPts val="500"/>
              </a:spcBef>
              <a:buFont typeface="Arial"/>
              <a:buChar char="•"/>
              <a:defRPr sz="2000"/>
            </a:lvl3pPr>
            <a:lvl4pPr marL="1600200" indent="-228600">
              <a:lnSpc>
                <a:spcPct val="90000"/>
              </a:lnSpc>
              <a:spcBef>
                <a:spcPts val="500"/>
              </a:spcBef>
              <a:buFont typeface="Arial"/>
              <a:buChar char="•"/>
            </a:lvl4pPr>
            <a:lvl5pPr marL="2057400" indent="-228600">
              <a:lnSpc>
                <a:spcPct val="90000"/>
              </a:lnSpc>
              <a:spcBef>
                <a:spcPts val="500"/>
              </a:spcBef>
              <a:buFont typeface="Arial"/>
              <a:buChar char="•"/>
            </a:lvl5pPr>
            <a:lvl6pPr marL="2514600" indent="-228600">
              <a:lnSpc>
                <a:spcPct val="90000"/>
              </a:lnSpc>
              <a:spcBef>
                <a:spcPts val="500"/>
              </a:spcBef>
              <a:buFont typeface="Arial"/>
              <a:buChar char="•"/>
            </a:lvl6pPr>
            <a:lvl7pPr marL="2971800" indent="-228600">
              <a:lnSpc>
                <a:spcPct val="90000"/>
              </a:lnSpc>
              <a:spcBef>
                <a:spcPts val="500"/>
              </a:spcBef>
              <a:buFont typeface="Arial"/>
              <a:buChar char="•"/>
            </a:lvl7pPr>
            <a:lvl8pPr marL="3429000" indent="-228600">
              <a:lnSpc>
                <a:spcPct val="90000"/>
              </a:lnSpc>
              <a:spcBef>
                <a:spcPts val="500"/>
              </a:spcBef>
              <a:buFont typeface="Arial"/>
              <a:buChar char="•"/>
            </a:lvl8pPr>
            <a:lvl9pPr marL="3886200" indent="-228600">
              <a:lnSpc>
                <a:spcPct val="90000"/>
              </a:lnSpc>
              <a:spcBef>
                <a:spcPts val="500"/>
              </a:spcBef>
              <a:buFont typeface="Arial"/>
              <a:buChar char="•"/>
            </a:lvl9pPr>
          </a:lstStyle>
          <a:p>
            <a:pPr marL="0" marR="0" lvl="0" indent="0" algn="ctr" defTabSz="685800" rtl="0" eaLnBrk="1" fontAlgn="auto" latinLnBrk="0" hangingPunct="1">
              <a:lnSpc>
                <a:spcPct val="90000"/>
              </a:lnSpc>
              <a:spcBef>
                <a:spcPts val="750"/>
              </a:spcBef>
              <a:spcAft>
                <a:spcPts val="0"/>
              </a:spcAft>
              <a:buClrTx/>
              <a:buSzTx/>
              <a:buFont typeface="Arial"/>
              <a:buNone/>
              <a:tabLst/>
              <a:defRPr/>
            </a:pPr>
            <a:r>
              <a:rPr kumimoji="0" lang="en-US" sz="2600" b="1" i="0" u="none" strike="noStrike" kern="1200" cap="none" spc="0" normalizeH="0" baseline="0" noProof="0" dirty="0">
                <a:ln>
                  <a:noFill/>
                </a:ln>
                <a:solidFill>
                  <a:srgbClr val="2095D4"/>
                </a:solidFill>
                <a:effectLst/>
                <a:uLnTx/>
                <a:uFillTx/>
                <a:latin typeface="Calibri" panose="020F0502020204030204"/>
              </a:rPr>
              <a:t>bath</a:t>
            </a:r>
          </a:p>
        </p:txBody>
      </p:sp>
      <p:sp>
        <p:nvSpPr>
          <p:cNvPr id="10" name="TextBox 9"/>
          <p:cNvSpPr txBox="1"/>
          <p:nvPr/>
        </p:nvSpPr>
        <p:spPr>
          <a:xfrm>
            <a:off x="3872984" y="2880369"/>
            <a:ext cx="1044131" cy="238912"/>
          </a:xfrm>
          <a:prstGeom prst="rect">
            <a:avLst/>
          </a:prstGeom>
        </p:spPr>
        <p:txBody>
          <a:bodyPr vert="horz" lIns="51435" tIns="25718" rIns="51435" bIns="25718" rtlCol="0">
            <a:noAutofit/>
          </a:bodyPr>
          <a:lstStyle>
            <a:lvl1pPr indent="0" algn="ctr">
              <a:lnSpc>
                <a:spcPct val="90000"/>
              </a:lnSpc>
              <a:spcBef>
                <a:spcPts val="1000"/>
              </a:spcBef>
              <a:buFont typeface="Arial"/>
              <a:buNone/>
              <a:defRPr sz="2400" b="1">
                <a:solidFill>
                  <a:srgbClr val="4D5C6D"/>
                </a:solidFill>
                <a:latin typeface="KingsBureauGrot ThreeSeven" charset="0"/>
                <a:ea typeface="KingsBureauGrot ThreeSeven" charset="0"/>
                <a:cs typeface="KingsBureauGrot ThreeSeven" charset="0"/>
              </a:defRPr>
            </a:lvl1pPr>
            <a:lvl2pPr marL="685800" indent="-228600">
              <a:lnSpc>
                <a:spcPct val="90000"/>
              </a:lnSpc>
              <a:spcBef>
                <a:spcPts val="500"/>
              </a:spcBef>
              <a:buFont typeface="Arial"/>
              <a:buChar char="•"/>
              <a:defRPr sz="2400"/>
            </a:lvl2pPr>
            <a:lvl3pPr marL="1143000" indent="-228600">
              <a:lnSpc>
                <a:spcPct val="90000"/>
              </a:lnSpc>
              <a:spcBef>
                <a:spcPts val="500"/>
              </a:spcBef>
              <a:buFont typeface="Arial"/>
              <a:buChar char="•"/>
              <a:defRPr sz="2000"/>
            </a:lvl3pPr>
            <a:lvl4pPr marL="1600200" indent="-228600">
              <a:lnSpc>
                <a:spcPct val="90000"/>
              </a:lnSpc>
              <a:spcBef>
                <a:spcPts val="500"/>
              </a:spcBef>
              <a:buFont typeface="Arial"/>
              <a:buChar char="•"/>
            </a:lvl4pPr>
            <a:lvl5pPr marL="2057400" indent="-228600">
              <a:lnSpc>
                <a:spcPct val="90000"/>
              </a:lnSpc>
              <a:spcBef>
                <a:spcPts val="500"/>
              </a:spcBef>
              <a:buFont typeface="Arial"/>
              <a:buChar char="•"/>
            </a:lvl5pPr>
            <a:lvl6pPr marL="2514600" indent="-228600">
              <a:lnSpc>
                <a:spcPct val="90000"/>
              </a:lnSpc>
              <a:spcBef>
                <a:spcPts val="500"/>
              </a:spcBef>
              <a:buFont typeface="Arial"/>
              <a:buChar char="•"/>
            </a:lvl6pPr>
            <a:lvl7pPr marL="2971800" indent="-228600">
              <a:lnSpc>
                <a:spcPct val="90000"/>
              </a:lnSpc>
              <a:spcBef>
                <a:spcPts val="500"/>
              </a:spcBef>
              <a:buFont typeface="Arial"/>
              <a:buChar char="•"/>
            </a:lvl7pPr>
            <a:lvl8pPr marL="3429000" indent="-228600">
              <a:lnSpc>
                <a:spcPct val="90000"/>
              </a:lnSpc>
              <a:spcBef>
                <a:spcPts val="500"/>
              </a:spcBef>
              <a:buFont typeface="Arial"/>
              <a:buChar char="•"/>
            </a:lvl8pPr>
            <a:lvl9pPr marL="3886200" indent="-228600">
              <a:lnSpc>
                <a:spcPct val="90000"/>
              </a:lnSpc>
              <a:spcBef>
                <a:spcPts val="500"/>
              </a:spcBef>
              <a:buFont typeface="Arial"/>
              <a:buChar char="•"/>
            </a:lvl9pPr>
          </a:lstStyle>
          <a:p>
            <a:pPr marL="0" marR="0" lvl="0" indent="0" algn="ctr" defTabSz="685800" rtl="0" eaLnBrk="1" fontAlgn="auto" latinLnBrk="0" hangingPunct="1">
              <a:lnSpc>
                <a:spcPct val="90000"/>
              </a:lnSpc>
              <a:spcBef>
                <a:spcPts val="750"/>
              </a:spcBef>
              <a:spcAft>
                <a:spcPts val="0"/>
              </a:spcAft>
              <a:buClrTx/>
              <a:buSzTx/>
              <a:buFont typeface="Arial"/>
              <a:buNone/>
              <a:tabLst/>
              <a:defRPr/>
            </a:pPr>
            <a:r>
              <a:rPr kumimoji="0" lang="en-US" sz="2600" b="1" i="0" u="none" strike="noStrike" kern="1200" cap="none" spc="0" normalizeH="0" baseline="0" noProof="0" dirty="0">
                <a:ln>
                  <a:noFill/>
                </a:ln>
                <a:solidFill>
                  <a:srgbClr val="2095D4"/>
                </a:solidFill>
                <a:effectLst/>
                <a:uLnTx/>
                <a:uFillTx/>
                <a:latin typeface="Calibri" panose="020F0502020204030204"/>
              </a:rPr>
              <a:t>gym</a:t>
            </a:r>
          </a:p>
        </p:txBody>
      </p:sp>
      <p:sp>
        <p:nvSpPr>
          <p:cNvPr id="11" name="TextBox 10"/>
          <p:cNvSpPr txBox="1"/>
          <p:nvPr/>
        </p:nvSpPr>
        <p:spPr>
          <a:xfrm>
            <a:off x="3872984" y="3285132"/>
            <a:ext cx="1044131" cy="238912"/>
          </a:xfrm>
          <a:prstGeom prst="rect">
            <a:avLst/>
          </a:prstGeom>
        </p:spPr>
        <p:txBody>
          <a:bodyPr vert="horz" lIns="51435" tIns="25718" rIns="51435" bIns="25718" rtlCol="0">
            <a:noAutofit/>
          </a:bodyPr>
          <a:lstStyle>
            <a:lvl1pPr indent="0" algn="ctr">
              <a:lnSpc>
                <a:spcPct val="90000"/>
              </a:lnSpc>
              <a:spcBef>
                <a:spcPts val="1000"/>
              </a:spcBef>
              <a:buFont typeface="Arial"/>
              <a:buNone/>
              <a:defRPr sz="2400" b="1">
                <a:solidFill>
                  <a:srgbClr val="4D5C6D"/>
                </a:solidFill>
                <a:latin typeface="KingsBureauGrot ThreeSeven" charset="0"/>
                <a:ea typeface="KingsBureauGrot ThreeSeven" charset="0"/>
                <a:cs typeface="KingsBureauGrot ThreeSeven" charset="0"/>
              </a:defRPr>
            </a:lvl1pPr>
            <a:lvl2pPr marL="685800" indent="-228600">
              <a:lnSpc>
                <a:spcPct val="90000"/>
              </a:lnSpc>
              <a:spcBef>
                <a:spcPts val="500"/>
              </a:spcBef>
              <a:buFont typeface="Arial"/>
              <a:buChar char="•"/>
              <a:defRPr sz="2400"/>
            </a:lvl2pPr>
            <a:lvl3pPr marL="1143000" indent="-228600">
              <a:lnSpc>
                <a:spcPct val="90000"/>
              </a:lnSpc>
              <a:spcBef>
                <a:spcPts val="500"/>
              </a:spcBef>
              <a:buFont typeface="Arial"/>
              <a:buChar char="•"/>
              <a:defRPr sz="2000"/>
            </a:lvl3pPr>
            <a:lvl4pPr marL="1600200" indent="-228600">
              <a:lnSpc>
                <a:spcPct val="90000"/>
              </a:lnSpc>
              <a:spcBef>
                <a:spcPts val="500"/>
              </a:spcBef>
              <a:buFont typeface="Arial"/>
              <a:buChar char="•"/>
            </a:lvl4pPr>
            <a:lvl5pPr marL="2057400" indent="-228600">
              <a:lnSpc>
                <a:spcPct val="90000"/>
              </a:lnSpc>
              <a:spcBef>
                <a:spcPts val="500"/>
              </a:spcBef>
              <a:buFont typeface="Arial"/>
              <a:buChar char="•"/>
            </a:lvl5pPr>
            <a:lvl6pPr marL="2514600" indent="-228600">
              <a:lnSpc>
                <a:spcPct val="90000"/>
              </a:lnSpc>
              <a:spcBef>
                <a:spcPts val="500"/>
              </a:spcBef>
              <a:buFont typeface="Arial"/>
              <a:buChar char="•"/>
            </a:lvl6pPr>
            <a:lvl7pPr marL="2971800" indent="-228600">
              <a:lnSpc>
                <a:spcPct val="90000"/>
              </a:lnSpc>
              <a:spcBef>
                <a:spcPts val="500"/>
              </a:spcBef>
              <a:buFont typeface="Arial"/>
              <a:buChar char="•"/>
            </a:lvl7pPr>
            <a:lvl8pPr marL="3429000" indent="-228600">
              <a:lnSpc>
                <a:spcPct val="90000"/>
              </a:lnSpc>
              <a:spcBef>
                <a:spcPts val="500"/>
              </a:spcBef>
              <a:buFont typeface="Arial"/>
              <a:buChar char="•"/>
            </a:lvl8pPr>
            <a:lvl9pPr marL="3886200" indent="-228600">
              <a:lnSpc>
                <a:spcPct val="90000"/>
              </a:lnSpc>
              <a:spcBef>
                <a:spcPts val="500"/>
              </a:spcBef>
              <a:buFont typeface="Arial"/>
              <a:buChar char="•"/>
            </a:lvl9pPr>
          </a:lstStyle>
          <a:p>
            <a:pPr marL="0" marR="0" lvl="0" indent="0" algn="ctr" defTabSz="685800" rtl="0" eaLnBrk="1" fontAlgn="auto" latinLnBrk="0" hangingPunct="1">
              <a:lnSpc>
                <a:spcPct val="90000"/>
              </a:lnSpc>
              <a:spcBef>
                <a:spcPts val="750"/>
              </a:spcBef>
              <a:spcAft>
                <a:spcPts val="0"/>
              </a:spcAft>
              <a:buClrTx/>
              <a:buSzTx/>
              <a:buFont typeface="Arial"/>
              <a:buNone/>
              <a:tabLst/>
              <a:defRPr/>
            </a:pPr>
            <a:r>
              <a:rPr kumimoji="0" lang="en-US" sz="2600" b="1" i="0" u="none" strike="noStrike" kern="1200" cap="none" spc="0" normalizeH="0" baseline="0" noProof="0" dirty="0">
                <a:ln>
                  <a:noFill/>
                </a:ln>
                <a:solidFill>
                  <a:srgbClr val="2095D4"/>
                </a:solidFill>
                <a:effectLst/>
                <a:uLnTx/>
                <a:uFillTx/>
                <a:latin typeface="Calibri" panose="020F0502020204030204"/>
              </a:rPr>
              <a:t>dance</a:t>
            </a:r>
          </a:p>
        </p:txBody>
      </p:sp>
      <p:sp>
        <p:nvSpPr>
          <p:cNvPr id="12" name="TextBox 11"/>
          <p:cNvSpPr txBox="1"/>
          <p:nvPr/>
        </p:nvSpPr>
        <p:spPr>
          <a:xfrm>
            <a:off x="3817503" y="3689895"/>
            <a:ext cx="1155093" cy="238912"/>
          </a:xfrm>
          <a:prstGeom prst="rect">
            <a:avLst/>
          </a:prstGeom>
        </p:spPr>
        <p:txBody>
          <a:bodyPr vert="horz" lIns="51435" tIns="25718" rIns="51435" bIns="25718" rtlCol="0">
            <a:noAutofit/>
          </a:bodyPr>
          <a:lstStyle>
            <a:lvl1pPr indent="0" algn="ctr">
              <a:lnSpc>
                <a:spcPct val="90000"/>
              </a:lnSpc>
              <a:spcBef>
                <a:spcPts val="1000"/>
              </a:spcBef>
              <a:buFont typeface="Arial"/>
              <a:buNone/>
              <a:defRPr sz="2400" b="1">
                <a:solidFill>
                  <a:srgbClr val="4D5C6D"/>
                </a:solidFill>
                <a:latin typeface="KingsBureauGrot ThreeSeven" charset="0"/>
                <a:ea typeface="KingsBureauGrot ThreeSeven" charset="0"/>
                <a:cs typeface="KingsBureauGrot ThreeSeven" charset="0"/>
              </a:defRPr>
            </a:lvl1pPr>
            <a:lvl2pPr marL="685800" indent="-228600">
              <a:lnSpc>
                <a:spcPct val="90000"/>
              </a:lnSpc>
              <a:spcBef>
                <a:spcPts val="500"/>
              </a:spcBef>
              <a:buFont typeface="Arial"/>
              <a:buChar char="•"/>
              <a:defRPr sz="2400"/>
            </a:lvl2pPr>
            <a:lvl3pPr marL="1143000" indent="-228600">
              <a:lnSpc>
                <a:spcPct val="90000"/>
              </a:lnSpc>
              <a:spcBef>
                <a:spcPts val="500"/>
              </a:spcBef>
              <a:buFont typeface="Arial"/>
              <a:buChar char="•"/>
              <a:defRPr sz="2000"/>
            </a:lvl3pPr>
            <a:lvl4pPr marL="1600200" indent="-228600">
              <a:lnSpc>
                <a:spcPct val="90000"/>
              </a:lnSpc>
              <a:spcBef>
                <a:spcPts val="500"/>
              </a:spcBef>
              <a:buFont typeface="Arial"/>
              <a:buChar char="•"/>
            </a:lvl4pPr>
            <a:lvl5pPr marL="2057400" indent="-228600">
              <a:lnSpc>
                <a:spcPct val="90000"/>
              </a:lnSpc>
              <a:spcBef>
                <a:spcPts val="500"/>
              </a:spcBef>
              <a:buFont typeface="Arial"/>
              <a:buChar char="•"/>
            </a:lvl5pPr>
            <a:lvl6pPr marL="2514600" indent="-228600">
              <a:lnSpc>
                <a:spcPct val="90000"/>
              </a:lnSpc>
              <a:spcBef>
                <a:spcPts val="500"/>
              </a:spcBef>
              <a:buFont typeface="Arial"/>
              <a:buChar char="•"/>
            </a:lvl6pPr>
            <a:lvl7pPr marL="2971800" indent="-228600">
              <a:lnSpc>
                <a:spcPct val="90000"/>
              </a:lnSpc>
              <a:spcBef>
                <a:spcPts val="500"/>
              </a:spcBef>
              <a:buFont typeface="Arial"/>
              <a:buChar char="•"/>
            </a:lvl7pPr>
            <a:lvl8pPr marL="3429000" indent="-228600">
              <a:lnSpc>
                <a:spcPct val="90000"/>
              </a:lnSpc>
              <a:spcBef>
                <a:spcPts val="500"/>
              </a:spcBef>
              <a:buFont typeface="Arial"/>
              <a:buChar char="•"/>
            </a:lvl8pPr>
            <a:lvl9pPr marL="3886200" indent="-228600">
              <a:lnSpc>
                <a:spcPct val="90000"/>
              </a:lnSpc>
              <a:spcBef>
                <a:spcPts val="500"/>
              </a:spcBef>
              <a:buFont typeface="Arial"/>
              <a:buChar char="•"/>
            </a:lvl9pPr>
          </a:lstStyle>
          <a:p>
            <a:pPr marL="0" marR="0" lvl="0" indent="0" algn="ctr" defTabSz="685800" rtl="0" eaLnBrk="1" fontAlgn="auto" latinLnBrk="0" hangingPunct="1">
              <a:lnSpc>
                <a:spcPct val="90000"/>
              </a:lnSpc>
              <a:spcBef>
                <a:spcPts val="750"/>
              </a:spcBef>
              <a:spcAft>
                <a:spcPts val="0"/>
              </a:spcAft>
              <a:buClrTx/>
              <a:buSzTx/>
              <a:buFont typeface="Arial"/>
              <a:buNone/>
              <a:tabLst/>
              <a:defRPr/>
            </a:pPr>
            <a:r>
              <a:rPr kumimoji="0" lang="en-US" sz="2600" b="1" i="0" u="none" strike="noStrike" kern="1200" cap="none" spc="0" normalizeH="0" baseline="0" noProof="0" dirty="0">
                <a:ln>
                  <a:noFill/>
                </a:ln>
                <a:solidFill>
                  <a:srgbClr val="2095D4"/>
                </a:solidFill>
                <a:effectLst/>
                <a:uLnTx/>
                <a:uFillTx/>
                <a:latin typeface="Calibri" panose="020F0502020204030204"/>
              </a:rPr>
              <a:t>soldier</a:t>
            </a:r>
          </a:p>
        </p:txBody>
      </p:sp>
      <p:sp>
        <p:nvSpPr>
          <p:cNvPr id="13" name="TextBox 12"/>
          <p:cNvSpPr txBox="1"/>
          <p:nvPr/>
        </p:nvSpPr>
        <p:spPr>
          <a:xfrm>
            <a:off x="3872984" y="4094658"/>
            <a:ext cx="1044131" cy="238912"/>
          </a:xfrm>
          <a:prstGeom prst="rect">
            <a:avLst/>
          </a:prstGeom>
        </p:spPr>
        <p:txBody>
          <a:bodyPr vert="horz" lIns="51435" tIns="25718" rIns="51435" bIns="25718" rtlCol="0">
            <a:noAutofit/>
          </a:bodyPr>
          <a:lstStyle>
            <a:lvl1pPr indent="0" algn="ctr">
              <a:lnSpc>
                <a:spcPct val="90000"/>
              </a:lnSpc>
              <a:spcBef>
                <a:spcPts val="1000"/>
              </a:spcBef>
              <a:buFont typeface="Arial"/>
              <a:buNone/>
              <a:defRPr sz="2400" b="1">
                <a:solidFill>
                  <a:srgbClr val="4D5C6D"/>
                </a:solidFill>
                <a:latin typeface="KingsBureauGrot ThreeSeven" charset="0"/>
                <a:ea typeface="KingsBureauGrot ThreeSeven" charset="0"/>
                <a:cs typeface="KingsBureauGrot ThreeSeven" charset="0"/>
              </a:defRPr>
            </a:lvl1pPr>
            <a:lvl2pPr marL="685800" indent="-228600">
              <a:lnSpc>
                <a:spcPct val="90000"/>
              </a:lnSpc>
              <a:spcBef>
                <a:spcPts val="500"/>
              </a:spcBef>
              <a:buFont typeface="Arial"/>
              <a:buChar char="•"/>
              <a:defRPr sz="2400"/>
            </a:lvl2pPr>
            <a:lvl3pPr marL="1143000" indent="-228600">
              <a:lnSpc>
                <a:spcPct val="90000"/>
              </a:lnSpc>
              <a:spcBef>
                <a:spcPts val="500"/>
              </a:spcBef>
              <a:buFont typeface="Arial"/>
              <a:buChar char="•"/>
              <a:defRPr sz="2000"/>
            </a:lvl3pPr>
            <a:lvl4pPr marL="1600200" indent="-228600">
              <a:lnSpc>
                <a:spcPct val="90000"/>
              </a:lnSpc>
              <a:spcBef>
                <a:spcPts val="500"/>
              </a:spcBef>
              <a:buFont typeface="Arial"/>
              <a:buChar char="•"/>
            </a:lvl4pPr>
            <a:lvl5pPr marL="2057400" indent="-228600">
              <a:lnSpc>
                <a:spcPct val="90000"/>
              </a:lnSpc>
              <a:spcBef>
                <a:spcPts val="500"/>
              </a:spcBef>
              <a:buFont typeface="Arial"/>
              <a:buChar char="•"/>
            </a:lvl5pPr>
            <a:lvl6pPr marL="2514600" indent="-228600">
              <a:lnSpc>
                <a:spcPct val="90000"/>
              </a:lnSpc>
              <a:spcBef>
                <a:spcPts val="500"/>
              </a:spcBef>
              <a:buFont typeface="Arial"/>
              <a:buChar char="•"/>
            </a:lvl6pPr>
            <a:lvl7pPr marL="2971800" indent="-228600">
              <a:lnSpc>
                <a:spcPct val="90000"/>
              </a:lnSpc>
              <a:spcBef>
                <a:spcPts val="500"/>
              </a:spcBef>
              <a:buFont typeface="Arial"/>
              <a:buChar char="•"/>
            </a:lvl7pPr>
            <a:lvl8pPr marL="3429000" indent="-228600">
              <a:lnSpc>
                <a:spcPct val="90000"/>
              </a:lnSpc>
              <a:spcBef>
                <a:spcPts val="500"/>
              </a:spcBef>
              <a:buFont typeface="Arial"/>
              <a:buChar char="•"/>
            </a:lvl8pPr>
            <a:lvl9pPr marL="3886200" indent="-228600">
              <a:lnSpc>
                <a:spcPct val="90000"/>
              </a:lnSpc>
              <a:spcBef>
                <a:spcPts val="500"/>
              </a:spcBef>
              <a:buFont typeface="Arial"/>
              <a:buChar char="•"/>
            </a:lvl9pPr>
          </a:lstStyle>
          <a:p>
            <a:pPr marL="0" marR="0" lvl="0" indent="0" algn="ctr" defTabSz="685800" rtl="0" eaLnBrk="1" fontAlgn="auto" latinLnBrk="0" hangingPunct="1">
              <a:lnSpc>
                <a:spcPct val="90000"/>
              </a:lnSpc>
              <a:spcBef>
                <a:spcPts val="750"/>
              </a:spcBef>
              <a:spcAft>
                <a:spcPts val="0"/>
              </a:spcAft>
              <a:buClrTx/>
              <a:buSzTx/>
              <a:buFont typeface="Arial"/>
              <a:buNone/>
              <a:tabLst/>
              <a:defRPr/>
            </a:pPr>
            <a:r>
              <a:rPr kumimoji="0" lang="en-US" sz="2600" b="1" i="0" u="none" strike="noStrike" kern="1200" cap="none" spc="0" normalizeH="0" baseline="0" noProof="0" dirty="0">
                <a:ln>
                  <a:noFill/>
                </a:ln>
                <a:solidFill>
                  <a:srgbClr val="2095D4"/>
                </a:solidFill>
                <a:effectLst/>
                <a:uLnTx/>
                <a:uFillTx/>
                <a:latin typeface="Calibri" panose="020F0502020204030204"/>
              </a:rPr>
              <a:t>soup</a:t>
            </a:r>
          </a:p>
        </p:txBody>
      </p:sp>
      <p:sp>
        <p:nvSpPr>
          <p:cNvPr id="14" name="TextBox 13"/>
          <p:cNvSpPr txBox="1"/>
          <p:nvPr/>
        </p:nvSpPr>
        <p:spPr>
          <a:xfrm>
            <a:off x="3872984" y="4499421"/>
            <a:ext cx="1044131" cy="238912"/>
          </a:xfrm>
          <a:prstGeom prst="rect">
            <a:avLst/>
          </a:prstGeom>
        </p:spPr>
        <p:txBody>
          <a:bodyPr vert="horz" lIns="51435" tIns="25718" rIns="51435" bIns="25718" rtlCol="0">
            <a:noAutofit/>
          </a:bodyPr>
          <a:lstStyle>
            <a:lvl1pPr indent="0" algn="ctr">
              <a:lnSpc>
                <a:spcPct val="90000"/>
              </a:lnSpc>
              <a:spcBef>
                <a:spcPts val="1000"/>
              </a:spcBef>
              <a:buFont typeface="Arial"/>
              <a:buNone/>
              <a:defRPr sz="2400" b="1">
                <a:solidFill>
                  <a:srgbClr val="4D5C6D"/>
                </a:solidFill>
                <a:latin typeface="KingsBureauGrot ThreeSeven" charset="0"/>
                <a:ea typeface="KingsBureauGrot ThreeSeven" charset="0"/>
                <a:cs typeface="KingsBureauGrot ThreeSeven" charset="0"/>
              </a:defRPr>
            </a:lvl1pPr>
            <a:lvl2pPr marL="685800" indent="-228600">
              <a:lnSpc>
                <a:spcPct val="90000"/>
              </a:lnSpc>
              <a:spcBef>
                <a:spcPts val="500"/>
              </a:spcBef>
              <a:buFont typeface="Arial"/>
              <a:buChar char="•"/>
              <a:defRPr sz="2400"/>
            </a:lvl2pPr>
            <a:lvl3pPr marL="1143000" indent="-228600">
              <a:lnSpc>
                <a:spcPct val="90000"/>
              </a:lnSpc>
              <a:spcBef>
                <a:spcPts val="500"/>
              </a:spcBef>
              <a:buFont typeface="Arial"/>
              <a:buChar char="•"/>
              <a:defRPr sz="2000"/>
            </a:lvl3pPr>
            <a:lvl4pPr marL="1600200" indent="-228600">
              <a:lnSpc>
                <a:spcPct val="90000"/>
              </a:lnSpc>
              <a:spcBef>
                <a:spcPts val="500"/>
              </a:spcBef>
              <a:buFont typeface="Arial"/>
              <a:buChar char="•"/>
            </a:lvl4pPr>
            <a:lvl5pPr marL="2057400" indent="-228600">
              <a:lnSpc>
                <a:spcPct val="90000"/>
              </a:lnSpc>
              <a:spcBef>
                <a:spcPts val="500"/>
              </a:spcBef>
              <a:buFont typeface="Arial"/>
              <a:buChar char="•"/>
            </a:lvl5pPr>
            <a:lvl6pPr marL="2514600" indent="-228600">
              <a:lnSpc>
                <a:spcPct val="90000"/>
              </a:lnSpc>
              <a:spcBef>
                <a:spcPts val="500"/>
              </a:spcBef>
              <a:buFont typeface="Arial"/>
              <a:buChar char="•"/>
            </a:lvl6pPr>
            <a:lvl7pPr marL="2971800" indent="-228600">
              <a:lnSpc>
                <a:spcPct val="90000"/>
              </a:lnSpc>
              <a:spcBef>
                <a:spcPts val="500"/>
              </a:spcBef>
              <a:buFont typeface="Arial"/>
              <a:buChar char="•"/>
            </a:lvl7pPr>
            <a:lvl8pPr marL="3429000" indent="-228600">
              <a:lnSpc>
                <a:spcPct val="90000"/>
              </a:lnSpc>
              <a:spcBef>
                <a:spcPts val="500"/>
              </a:spcBef>
              <a:buFont typeface="Arial"/>
              <a:buChar char="•"/>
            </a:lvl8pPr>
            <a:lvl9pPr marL="3886200" indent="-228600">
              <a:lnSpc>
                <a:spcPct val="90000"/>
              </a:lnSpc>
              <a:spcBef>
                <a:spcPts val="500"/>
              </a:spcBef>
              <a:buFont typeface="Arial"/>
              <a:buChar char="•"/>
            </a:lvl9pPr>
          </a:lstStyle>
          <a:p>
            <a:pPr marL="0" marR="0" lvl="0" indent="0" algn="ctr" defTabSz="685800" rtl="0" eaLnBrk="1" fontAlgn="auto" latinLnBrk="0" hangingPunct="1">
              <a:lnSpc>
                <a:spcPct val="90000"/>
              </a:lnSpc>
              <a:spcBef>
                <a:spcPts val="750"/>
              </a:spcBef>
              <a:spcAft>
                <a:spcPts val="0"/>
              </a:spcAft>
              <a:buClrTx/>
              <a:buSzTx/>
              <a:buFont typeface="Arial"/>
              <a:buNone/>
              <a:tabLst/>
              <a:defRPr/>
            </a:pPr>
            <a:r>
              <a:rPr kumimoji="0" lang="en-US" sz="2600" b="1" i="0" u="none" strike="noStrike" kern="1200" cap="none" spc="0" normalizeH="0" baseline="0" noProof="0" dirty="0">
                <a:ln>
                  <a:noFill/>
                </a:ln>
                <a:solidFill>
                  <a:srgbClr val="2095D4"/>
                </a:solidFill>
                <a:effectLst/>
                <a:uLnTx/>
                <a:uFillTx/>
                <a:latin typeface="Calibri" panose="020F0502020204030204"/>
              </a:rPr>
              <a:t>crane</a:t>
            </a:r>
          </a:p>
        </p:txBody>
      </p:sp>
      <p:sp>
        <p:nvSpPr>
          <p:cNvPr id="15" name="TextBox 14"/>
          <p:cNvSpPr txBox="1"/>
          <p:nvPr/>
        </p:nvSpPr>
        <p:spPr>
          <a:xfrm>
            <a:off x="3872984" y="4904186"/>
            <a:ext cx="1044131" cy="238912"/>
          </a:xfrm>
          <a:prstGeom prst="rect">
            <a:avLst/>
          </a:prstGeom>
        </p:spPr>
        <p:txBody>
          <a:bodyPr vert="horz" lIns="51435" tIns="25718" rIns="51435" bIns="25718" rtlCol="0">
            <a:noAutofit/>
          </a:bodyPr>
          <a:lstStyle>
            <a:lvl1pPr indent="0" algn="ctr">
              <a:lnSpc>
                <a:spcPct val="90000"/>
              </a:lnSpc>
              <a:spcBef>
                <a:spcPts val="1000"/>
              </a:spcBef>
              <a:buFont typeface="Arial"/>
              <a:buNone/>
              <a:defRPr sz="2400" b="1">
                <a:solidFill>
                  <a:srgbClr val="4D5C6D"/>
                </a:solidFill>
                <a:latin typeface="KingsBureauGrot ThreeSeven" charset="0"/>
                <a:ea typeface="KingsBureauGrot ThreeSeven" charset="0"/>
                <a:cs typeface="KingsBureauGrot ThreeSeven" charset="0"/>
              </a:defRPr>
            </a:lvl1pPr>
            <a:lvl2pPr marL="685800" indent="-228600">
              <a:lnSpc>
                <a:spcPct val="90000"/>
              </a:lnSpc>
              <a:spcBef>
                <a:spcPts val="500"/>
              </a:spcBef>
              <a:buFont typeface="Arial"/>
              <a:buChar char="•"/>
              <a:defRPr sz="2400"/>
            </a:lvl2pPr>
            <a:lvl3pPr marL="1143000" indent="-228600">
              <a:lnSpc>
                <a:spcPct val="90000"/>
              </a:lnSpc>
              <a:spcBef>
                <a:spcPts val="500"/>
              </a:spcBef>
              <a:buFont typeface="Arial"/>
              <a:buChar char="•"/>
              <a:defRPr sz="2000"/>
            </a:lvl3pPr>
            <a:lvl4pPr marL="1600200" indent="-228600">
              <a:lnSpc>
                <a:spcPct val="90000"/>
              </a:lnSpc>
              <a:spcBef>
                <a:spcPts val="500"/>
              </a:spcBef>
              <a:buFont typeface="Arial"/>
              <a:buChar char="•"/>
            </a:lvl4pPr>
            <a:lvl5pPr marL="2057400" indent="-228600">
              <a:lnSpc>
                <a:spcPct val="90000"/>
              </a:lnSpc>
              <a:spcBef>
                <a:spcPts val="500"/>
              </a:spcBef>
              <a:buFont typeface="Arial"/>
              <a:buChar char="•"/>
            </a:lvl5pPr>
            <a:lvl6pPr marL="2514600" indent="-228600">
              <a:lnSpc>
                <a:spcPct val="90000"/>
              </a:lnSpc>
              <a:spcBef>
                <a:spcPts val="500"/>
              </a:spcBef>
              <a:buFont typeface="Arial"/>
              <a:buChar char="•"/>
            </a:lvl6pPr>
            <a:lvl7pPr marL="2971800" indent="-228600">
              <a:lnSpc>
                <a:spcPct val="90000"/>
              </a:lnSpc>
              <a:spcBef>
                <a:spcPts val="500"/>
              </a:spcBef>
              <a:buFont typeface="Arial"/>
              <a:buChar char="•"/>
            </a:lvl7pPr>
            <a:lvl8pPr marL="3429000" indent="-228600">
              <a:lnSpc>
                <a:spcPct val="90000"/>
              </a:lnSpc>
              <a:spcBef>
                <a:spcPts val="500"/>
              </a:spcBef>
              <a:buFont typeface="Arial"/>
              <a:buChar char="•"/>
            </a:lvl8pPr>
            <a:lvl9pPr marL="3886200" indent="-228600">
              <a:lnSpc>
                <a:spcPct val="90000"/>
              </a:lnSpc>
              <a:spcBef>
                <a:spcPts val="500"/>
              </a:spcBef>
              <a:buFont typeface="Arial"/>
              <a:buChar char="•"/>
            </a:lvl9pPr>
          </a:lstStyle>
          <a:p>
            <a:pPr marL="0" marR="0" lvl="0" indent="0" algn="ctr" defTabSz="685800" rtl="0" eaLnBrk="1" fontAlgn="auto" latinLnBrk="0" hangingPunct="1">
              <a:lnSpc>
                <a:spcPct val="90000"/>
              </a:lnSpc>
              <a:spcBef>
                <a:spcPts val="750"/>
              </a:spcBef>
              <a:spcAft>
                <a:spcPts val="0"/>
              </a:spcAft>
              <a:buClrTx/>
              <a:buSzTx/>
              <a:buFont typeface="Arial"/>
              <a:buNone/>
              <a:tabLst/>
              <a:defRPr/>
            </a:pPr>
            <a:r>
              <a:rPr kumimoji="0" lang="en-US" sz="2600" b="1" i="0" u="none" strike="noStrike" kern="1200" cap="none" spc="0" normalizeH="0" baseline="0" noProof="0" dirty="0">
                <a:ln>
                  <a:noFill/>
                </a:ln>
                <a:solidFill>
                  <a:srgbClr val="2095D4"/>
                </a:solidFill>
                <a:effectLst/>
                <a:uLnTx/>
                <a:uFillTx/>
                <a:latin typeface="Calibri" panose="020F0502020204030204"/>
              </a:rPr>
              <a:t>bridge</a:t>
            </a:r>
          </a:p>
        </p:txBody>
      </p:sp>
      <p:sp>
        <p:nvSpPr>
          <p:cNvPr id="4" name="Title 3">
            <a:extLst>
              <a:ext uri="{FF2B5EF4-FFF2-40B4-BE49-F238E27FC236}">
                <a16:creationId xmlns:a16="http://schemas.microsoft.com/office/drawing/2014/main" id="{8949FBC0-9090-4849-8526-21E10D126E8A}"/>
              </a:ext>
            </a:extLst>
          </p:cNvPr>
          <p:cNvSpPr>
            <a:spLocks noGrp="1"/>
          </p:cNvSpPr>
          <p:nvPr>
            <p:ph type="title"/>
          </p:nvPr>
        </p:nvSpPr>
        <p:spPr/>
        <p:txBody>
          <a:bodyPr/>
          <a:lstStyle/>
          <a:p>
            <a:r>
              <a:rPr lang="en-GB" sz="3600" b="1" dirty="0">
                <a:latin typeface="+mn-lt"/>
                <a:ea typeface="KingsBureauGrot ThreeSeven" charset="0"/>
                <a:cs typeface="KingsBureauGrot ThreeSeven" charset="0"/>
              </a:rPr>
              <a:t>Exercise: Organise these words</a:t>
            </a:r>
            <a:endParaRPr lang="en-GB" sz="3600" b="1" dirty="0">
              <a:latin typeface="+mn-lt"/>
            </a:endParaRPr>
          </a:p>
        </p:txBody>
      </p:sp>
      <p:sp>
        <p:nvSpPr>
          <p:cNvPr id="16" name="Slide Number Placeholder 1">
            <a:extLst>
              <a:ext uri="{FF2B5EF4-FFF2-40B4-BE49-F238E27FC236}">
                <a16:creationId xmlns:a16="http://schemas.microsoft.com/office/drawing/2014/main" id="{D835F691-E6E9-F846-9CC1-F9D5E621C39A}"/>
              </a:ext>
            </a:extLst>
          </p:cNvPr>
          <p:cNvSpPr>
            <a:spLocks noGrp="1"/>
          </p:cNvSpPr>
          <p:nvPr>
            <p:ph type="sldNum" sz="quarter" idx="12"/>
          </p:nvPr>
        </p:nvSpPr>
        <p:spPr>
          <a:xfrm>
            <a:off x="9448800" y="6486004"/>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3F9903-A2A3-4774-B3B1-3F64182EFF85}" type="slidenum">
              <a:rPr kumimoji="0" lang="en-GB" sz="1200" b="0" i="0" u="none" strike="noStrike" kern="1200" cap="none" spc="0" normalizeH="0" baseline="0" noProof="0" smtClean="0">
                <a:ln>
                  <a:noFill/>
                </a:ln>
                <a:solidFill>
                  <a:srgbClr val="E7E6E6">
                    <a:lumMod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dirty="0">
              <a:ln>
                <a:noFill/>
              </a:ln>
              <a:solidFill>
                <a:srgbClr val="E7E6E6">
                  <a:lumMod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50757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pic>
        <p:nvPicPr>
          <p:cNvPr id="4" name="Afbeelding 3"/>
          <p:cNvPicPr>
            <a:picLocks noChangeAspect="1"/>
          </p:cNvPicPr>
          <p:nvPr/>
        </p:nvPicPr>
        <p:blipFill rotWithShape="1">
          <a:blip r:embed="rId2" cstate="print">
            <a:extLst>
              <a:ext uri="{28A0092B-C50C-407E-A947-70E740481C1C}">
                <a14:useLocalDpi xmlns:a14="http://schemas.microsoft.com/office/drawing/2010/main" val="0"/>
              </a:ext>
            </a:extLst>
          </a:blip>
          <a:srcRect r="50509" b="74431"/>
          <a:stretch/>
        </p:blipFill>
        <p:spPr>
          <a:xfrm>
            <a:off x="0" y="-240"/>
            <a:ext cx="6261463" cy="1272359"/>
          </a:xfrm>
          <a:prstGeom prst="rect">
            <a:avLst/>
          </a:prstGeom>
        </p:spPr>
      </p:pic>
      <p:sp>
        <p:nvSpPr>
          <p:cNvPr id="5" name="Rechthoek 4"/>
          <p:cNvSpPr/>
          <p:nvPr/>
        </p:nvSpPr>
        <p:spPr>
          <a:xfrm>
            <a:off x="6113417" y="-242"/>
            <a:ext cx="6113883" cy="1541660"/>
          </a:xfrm>
          <a:prstGeom prst="rect">
            <a:avLst/>
          </a:prstGeom>
          <a:solidFill>
            <a:srgbClr val="F7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kstvak 6"/>
          <p:cNvSpPr txBox="1"/>
          <p:nvPr/>
        </p:nvSpPr>
        <p:spPr>
          <a:xfrm>
            <a:off x="0" y="1250954"/>
            <a:ext cx="12227300" cy="580928"/>
          </a:xfrm>
          <a:prstGeom prst="rect">
            <a:avLst/>
          </a:prstGeom>
          <a:solidFill>
            <a:srgbClr val="820000"/>
          </a:solidFill>
          <a:ln w="76200">
            <a:noFill/>
          </a:ln>
        </p:spPr>
        <p:txBody>
          <a:bodyPr wrap="square" rtlCol="0">
            <a:spAutoFit/>
          </a:bodyPr>
          <a:lstStyle/>
          <a:p>
            <a:pPr marL="0" marR="0" lvl="0" indent="0" algn="ctr" defTabSz="914400" rtl="0" eaLnBrk="1" fontAlgn="auto" latinLnBrk="0" hangingPunct="1">
              <a:lnSpc>
                <a:spcPct val="120000"/>
              </a:lnSpc>
              <a:spcBef>
                <a:spcPts val="300"/>
              </a:spcBef>
              <a:spcAft>
                <a:spcPts val="60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Garamond" panose="02020404030301010803" pitchFamily="18" charset="0"/>
              <a:ea typeface="+mn-ea"/>
              <a:cs typeface="+mn-cs"/>
            </a:endParaRPr>
          </a:p>
        </p:txBody>
      </p:sp>
      <p:sp>
        <p:nvSpPr>
          <p:cNvPr id="8" name="Rechthoek 7"/>
          <p:cNvSpPr/>
          <p:nvPr/>
        </p:nvSpPr>
        <p:spPr>
          <a:xfrm>
            <a:off x="0" y="6762201"/>
            <a:ext cx="12192000" cy="104508"/>
          </a:xfrm>
          <a:prstGeom prst="rect">
            <a:avLst/>
          </a:prstGeom>
          <a:solidFill>
            <a:srgbClr val="820000"/>
          </a:solidFill>
          <a:ln>
            <a:solidFill>
              <a:srgbClr val="8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 name="Afbeelding 16"/>
          <p:cNvPicPr>
            <a:picLocks noChangeAspect="1"/>
          </p:cNvPicPr>
          <p:nvPr/>
        </p:nvPicPr>
        <p:blipFill rotWithShape="1">
          <a:blip r:embed="rId3">
            <a:extLst>
              <a:ext uri="{28A0092B-C50C-407E-A947-70E740481C1C}">
                <a14:useLocalDpi xmlns:a14="http://schemas.microsoft.com/office/drawing/2010/main" val="0"/>
              </a:ext>
            </a:extLst>
          </a:blip>
          <a:srcRect l="28128" t="10859" r="29179" b="42807"/>
          <a:stretch/>
        </p:blipFill>
        <p:spPr>
          <a:xfrm>
            <a:off x="-1" y="6298562"/>
            <a:ext cx="1549269" cy="463639"/>
          </a:xfrm>
          <a:prstGeom prst="rect">
            <a:avLst/>
          </a:prstGeom>
        </p:spPr>
      </p:pic>
      <p:sp>
        <p:nvSpPr>
          <p:cNvPr id="18" name="Titel 1">
            <a:extLst>
              <a:ext uri="{FF2B5EF4-FFF2-40B4-BE49-F238E27FC236}">
                <a16:creationId xmlns:a16="http://schemas.microsoft.com/office/drawing/2014/main" id="{05BF9274-5FBD-4D4F-8D91-9597427D8237}"/>
              </a:ext>
            </a:extLst>
          </p:cNvPr>
          <p:cNvSpPr txBox="1">
            <a:spLocks/>
          </p:cNvSpPr>
          <p:nvPr/>
        </p:nvSpPr>
        <p:spPr>
          <a:xfrm>
            <a:off x="1529411" y="2330308"/>
            <a:ext cx="9144000" cy="134472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nl-NL" sz="6000" b="0" i="0" u="none" strike="noStrike" kern="1200" cap="none" spc="0" normalizeH="0" baseline="0" noProof="0" dirty="0">
                <a:ln>
                  <a:noFill/>
                </a:ln>
                <a:solidFill>
                  <a:srgbClr val="870000"/>
                </a:solidFill>
                <a:effectLst/>
                <a:uLnTx/>
                <a:uFillTx/>
                <a:latin typeface="Garamond" panose="02020404030301010803" pitchFamily="18" charset="0"/>
                <a:ea typeface="+mj-ea"/>
                <a:cs typeface="+mj-cs"/>
              </a:rPr>
              <a:t>DAY 1</a:t>
            </a:r>
          </a:p>
        </p:txBody>
      </p:sp>
      <p:pic>
        <p:nvPicPr>
          <p:cNvPr id="19" name="Picture 2" descr="why-is-twitter-s-logo-named-after-larry-bird--b8d70319d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13883" y="3933176"/>
            <a:ext cx="2028381" cy="106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20" name="Rechthoek 19"/>
          <p:cNvSpPr/>
          <p:nvPr/>
        </p:nvSpPr>
        <p:spPr>
          <a:xfrm>
            <a:off x="4979049" y="5065112"/>
            <a:ext cx="2028381" cy="7848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1" i="0" u="none" strike="noStrike" kern="1400" cap="small" spc="0" normalizeH="0" baseline="0" noProof="0" dirty="0">
                <a:ln>
                  <a:noFill/>
                </a:ln>
                <a:solidFill>
                  <a:srgbClr val="000000"/>
                </a:solidFill>
                <a:effectLst/>
                <a:uLnTx/>
                <a:uFillTx/>
                <a:latin typeface="Garamond" panose="02020404030301010803" pitchFamily="18" charset="0"/>
                <a:ea typeface="+mn-ea"/>
                <a:cs typeface="+mn-cs"/>
              </a:rPr>
              <a:t>#AISMI21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1" i="0" u="none" strike="noStrike" kern="1400" cap="small" spc="0" normalizeH="0" baseline="0" noProof="0" dirty="0">
                <a:ln>
                  <a:noFill/>
                </a:ln>
                <a:solidFill>
                  <a:srgbClr val="000000"/>
                </a:solidFill>
                <a:effectLst/>
                <a:uLnTx/>
                <a:uFillTx/>
                <a:latin typeface="Garamond" panose="02020404030301010803" pitchFamily="18" charset="0"/>
                <a:ea typeface="+mn-ea"/>
                <a:cs typeface="+mn-cs"/>
              </a:rPr>
              <a:t>@</a:t>
            </a:r>
            <a:r>
              <a:rPr kumimoji="0" lang="nl-NL" sz="1800" b="1" i="0" u="none" strike="noStrike" kern="1400" cap="small" spc="0" normalizeH="0" baseline="0" noProof="0" dirty="0" err="1">
                <a:ln>
                  <a:noFill/>
                </a:ln>
                <a:solidFill>
                  <a:srgbClr val="000000"/>
                </a:solidFill>
                <a:effectLst/>
                <a:uLnTx/>
                <a:uFillTx/>
                <a:latin typeface="Garamond" panose="02020404030301010803" pitchFamily="18" charset="0"/>
                <a:ea typeface="+mn-ea"/>
                <a:cs typeface="+mn-cs"/>
              </a:rPr>
              <a:t>AesisNet</a:t>
            </a:r>
            <a:endParaRPr kumimoji="0" lang="nl-NL" sz="1800" b="0" i="0" u="none" strike="noStrike" kern="1400" cap="none" spc="0" normalizeH="0" baseline="0" noProof="0" dirty="0">
              <a:ln>
                <a:noFill/>
              </a:ln>
              <a:solidFill>
                <a:srgbClr val="000000"/>
              </a:solidFill>
              <a:effectLst/>
              <a:uLnTx/>
              <a:uFillTx/>
              <a:latin typeface="Times New Roman" panose="020206030504050203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900" b="0" i="0" u="none" strike="noStrike" kern="1400" cap="none" spc="0" normalizeH="0" baseline="0" noProof="0" dirty="0">
                <a:ln>
                  <a:noFill/>
                </a:ln>
                <a:solidFill>
                  <a:srgbClr val="000000"/>
                </a:solidFill>
                <a:effectLst/>
                <a:uLnTx/>
                <a:uFillTx/>
                <a:latin typeface="Times New Roman" panose="02020603050405020304" pitchFamily="18" charset="0"/>
                <a:ea typeface="+mn-ea"/>
                <a:cs typeface="+mn-cs"/>
              </a:rPr>
              <a:t> </a:t>
            </a:r>
          </a:p>
        </p:txBody>
      </p:sp>
      <p:sp>
        <p:nvSpPr>
          <p:cNvPr id="12" name="Tekstvak 5">
            <a:extLst>
              <a:ext uri="{FF2B5EF4-FFF2-40B4-BE49-F238E27FC236}">
                <a16:creationId xmlns:a16="http://schemas.microsoft.com/office/drawing/2014/main" id="{31602408-BCEB-40E8-A3D6-AE5AB2742DD7}"/>
              </a:ext>
            </a:extLst>
          </p:cNvPr>
          <p:cNvSpPr txBox="1">
            <a:spLocks/>
          </p:cNvSpPr>
          <p:nvPr/>
        </p:nvSpPr>
        <p:spPr>
          <a:xfrm>
            <a:off x="4428309" y="-19281"/>
            <a:ext cx="7670800" cy="1138773"/>
          </a:xfrm>
          <a:prstGeom prst="rect">
            <a:avLst/>
          </a:prstGeom>
          <a:noFill/>
        </p:spPr>
        <p:txBody>
          <a:bodyPr wrap="square" rtlCol="0">
            <a:spAutoFit/>
          </a:bodyPr>
          <a:lstStyle/>
          <a:p>
            <a:pPr lvl="0" algn="r"/>
            <a:r>
              <a:rPr lang="en-US" sz="2400" dirty="0">
                <a:solidFill>
                  <a:srgbClr val="820000"/>
                </a:solidFill>
                <a:latin typeface="Garamond" panose="02020404030301010803" pitchFamily="18" charset="0"/>
              </a:rPr>
              <a:t>Assessing Impact of Science:</a:t>
            </a:r>
          </a:p>
          <a:p>
            <a:pPr lvl="0" algn="r"/>
            <a:r>
              <a:rPr lang="en-US" sz="2400" dirty="0">
                <a:solidFill>
                  <a:srgbClr val="820000"/>
                </a:solidFill>
                <a:latin typeface="Garamond" panose="02020404030301010803" pitchFamily="18" charset="0"/>
              </a:rPr>
              <a:t> Methods &amp; Instruments</a:t>
            </a:r>
          </a:p>
          <a:p>
            <a:pPr lvl="0" algn="r"/>
            <a:r>
              <a:rPr lang="en-US" sz="2000" dirty="0">
                <a:solidFill>
                  <a:prstClr val="black"/>
                </a:solidFill>
                <a:latin typeface="Garamond" panose="02020404030301010803" pitchFamily="18" charset="0"/>
              </a:rPr>
              <a:t>3-5 November, 2021</a:t>
            </a:r>
          </a:p>
        </p:txBody>
      </p:sp>
    </p:spTree>
    <p:extLst>
      <p:ext uri="{BB962C8B-B14F-4D97-AF65-F5344CB8AC3E}">
        <p14:creationId xmlns:p14="http://schemas.microsoft.com/office/powerpoint/2010/main" val="16354002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p:cNvSpPr txBox="1">
            <a:spLocks/>
          </p:cNvSpPr>
          <p:nvPr/>
        </p:nvSpPr>
        <p:spPr>
          <a:xfrm>
            <a:off x="4684244" y="1473556"/>
            <a:ext cx="2880359" cy="720000"/>
          </a:xfrm>
          <a:prstGeom prst="rect">
            <a:avLst/>
          </a:prstGeom>
        </p:spPr>
        <p:txBody>
          <a:bodyPr vert="horz" lIns="51435" tIns="25718" rIns="51435" bIns="25718"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4472C4">
                    <a:lumMod val="60000"/>
                    <a:lumOff val="40000"/>
                  </a:srgbClr>
                </a:solidFill>
                <a:effectLst/>
                <a:uLnTx/>
                <a:uFillTx/>
                <a:latin typeface="Calibri" panose="020F0502020204030204"/>
                <a:ea typeface="KingsBureauGrot ThreeSeven" charset="0"/>
                <a:cs typeface="KingsBureauGrot ThreeSeven" charset="0"/>
              </a:rPr>
              <a:t>Complication</a:t>
            </a:r>
          </a:p>
        </p:txBody>
      </p:sp>
      <p:sp>
        <p:nvSpPr>
          <p:cNvPr id="4" name="Title 3"/>
          <p:cNvSpPr txBox="1">
            <a:spLocks/>
          </p:cNvSpPr>
          <p:nvPr/>
        </p:nvSpPr>
        <p:spPr>
          <a:xfrm>
            <a:off x="7958280" y="1473556"/>
            <a:ext cx="2129734" cy="720000"/>
          </a:xfrm>
          <a:prstGeom prst="rect">
            <a:avLst/>
          </a:prstGeom>
        </p:spPr>
        <p:txBody>
          <a:bodyPr vert="horz" lIns="51435" tIns="25718" rIns="51435" bIns="25718"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ED7D31"/>
                </a:solidFill>
                <a:effectLst/>
                <a:uLnTx/>
                <a:uFillTx/>
                <a:latin typeface="Calibri" panose="020F0502020204030204"/>
                <a:ea typeface="KingsBureauGrot ThreeSeven" charset="0"/>
                <a:cs typeface="KingsBureauGrot ThreeSeven" charset="0"/>
              </a:rPr>
              <a:t>    </a:t>
            </a:r>
          </a:p>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ED7D31"/>
                </a:solidFill>
                <a:effectLst/>
                <a:uLnTx/>
                <a:uFillTx/>
                <a:latin typeface="Calibri" panose="020F0502020204030204"/>
                <a:ea typeface="KingsBureauGrot ThreeSeven" charset="0"/>
                <a:cs typeface="KingsBureauGrot ThreeSeven" charset="0"/>
              </a:rPr>
              <a:t>    Question</a:t>
            </a:r>
          </a:p>
        </p:txBody>
      </p:sp>
      <p:sp>
        <p:nvSpPr>
          <p:cNvPr id="5" name="Title 3"/>
          <p:cNvSpPr txBox="1">
            <a:spLocks/>
          </p:cNvSpPr>
          <p:nvPr/>
        </p:nvSpPr>
        <p:spPr>
          <a:xfrm>
            <a:off x="2274909" y="1473556"/>
            <a:ext cx="2363408" cy="720000"/>
          </a:xfrm>
          <a:prstGeom prst="rect">
            <a:avLst/>
          </a:prstGeom>
        </p:spPr>
        <p:txBody>
          <a:bodyPr vert="horz" lIns="51435" tIns="25718" rIns="51435" bIns="25718"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2095D4"/>
                </a:solidFill>
                <a:effectLst/>
                <a:uLnTx/>
                <a:uFillTx/>
                <a:latin typeface="Calibri" panose="020F0502020204030204"/>
                <a:ea typeface="KingsBureauGrot ThreeSeven" charset="0"/>
                <a:cs typeface="KingsBureauGrot ThreeSeven" charset="0"/>
              </a:rPr>
              <a:t>Situation</a:t>
            </a:r>
          </a:p>
        </p:txBody>
      </p:sp>
      <p:sp>
        <p:nvSpPr>
          <p:cNvPr id="6" name="Title 3"/>
          <p:cNvSpPr txBox="1">
            <a:spLocks/>
          </p:cNvSpPr>
          <p:nvPr/>
        </p:nvSpPr>
        <p:spPr>
          <a:xfrm>
            <a:off x="4496241" y="1395292"/>
            <a:ext cx="284151" cy="720000"/>
          </a:xfrm>
          <a:prstGeom prst="rect">
            <a:avLst/>
          </a:prstGeom>
        </p:spPr>
        <p:txBody>
          <a:bodyPr vert="horz" lIns="51435" tIns="25718" rIns="51435" bIns="25718"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4D5C6D"/>
                </a:solidFill>
                <a:effectLst/>
                <a:uLnTx/>
                <a:uFillTx/>
                <a:latin typeface="Calibri" panose="020F0502020204030204"/>
                <a:ea typeface="KingsBureauGrot ThreeSeven" charset="0"/>
                <a:cs typeface="KingsBureauGrot ThreeSeven" charset="0"/>
              </a:rPr>
              <a:t>+</a:t>
            </a:r>
            <a:endParaRPr kumimoji="0" lang="en-US" sz="2800" b="1" i="0" u="none" strike="noStrike" kern="1200" cap="none" spc="0" normalizeH="0" baseline="0" noProof="0" dirty="0">
              <a:ln>
                <a:noFill/>
              </a:ln>
              <a:solidFill>
                <a:srgbClr val="8DAD0E"/>
              </a:solidFill>
              <a:effectLst/>
              <a:uLnTx/>
              <a:uFillTx/>
              <a:latin typeface="Calibri" panose="020F0502020204030204"/>
              <a:ea typeface="KingsBureauGrot ThreeSeven" charset="0"/>
              <a:cs typeface="KingsBureauGrot ThreeSeven" charset="0"/>
            </a:endParaRPr>
          </a:p>
        </p:txBody>
      </p:sp>
      <p:sp>
        <p:nvSpPr>
          <p:cNvPr id="7" name="Title 3"/>
          <p:cNvSpPr txBox="1">
            <a:spLocks/>
          </p:cNvSpPr>
          <p:nvPr/>
        </p:nvSpPr>
        <p:spPr>
          <a:xfrm>
            <a:off x="7648926" y="1438544"/>
            <a:ext cx="444060" cy="720000"/>
          </a:xfrm>
          <a:prstGeom prst="rect">
            <a:avLst/>
          </a:prstGeom>
        </p:spPr>
        <p:txBody>
          <a:bodyPr vert="horz" lIns="51435" tIns="25718" rIns="51435" bIns="25718"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4D5C6D"/>
                </a:solidFill>
                <a:effectLst/>
                <a:uLnTx/>
                <a:uFillTx/>
                <a:latin typeface="Calibri" panose="020F0502020204030204"/>
                <a:ea typeface="KingsBureauGrot ThreeSeven" charset="0"/>
                <a:cs typeface="KingsBureauGrot ThreeSeven" charset="0"/>
              </a:rPr>
              <a:t>=</a:t>
            </a:r>
            <a:endParaRPr kumimoji="0" lang="en-US" sz="2800" b="1" i="0" u="none" strike="noStrike" kern="1200" cap="none" spc="0" normalizeH="0" baseline="0" noProof="0" dirty="0">
              <a:ln>
                <a:noFill/>
              </a:ln>
              <a:solidFill>
                <a:srgbClr val="8DAD0E"/>
              </a:solidFill>
              <a:effectLst/>
              <a:uLnTx/>
              <a:uFillTx/>
              <a:latin typeface="Calibri" panose="020F0502020204030204"/>
              <a:ea typeface="KingsBureauGrot ThreeSeven" charset="0"/>
              <a:cs typeface="KingsBureauGrot ThreeSeven" charset="0"/>
            </a:endParaRPr>
          </a:p>
        </p:txBody>
      </p:sp>
      <p:sp>
        <p:nvSpPr>
          <p:cNvPr id="8" name="TextBox 7">
            <a:extLst>
              <a:ext uri="{FF2B5EF4-FFF2-40B4-BE49-F238E27FC236}">
                <a16:creationId xmlns:a16="http://schemas.microsoft.com/office/drawing/2014/main" id="{56751AAA-B21E-4A4F-A2F1-4A95BA242940}"/>
              </a:ext>
            </a:extLst>
          </p:cNvPr>
          <p:cNvSpPr txBox="1"/>
          <p:nvPr/>
        </p:nvSpPr>
        <p:spPr>
          <a:xfrm>
            <a:off x="2416984" y="2626401"/>
            <a:ext cx="2221332" cy="4708981"/>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575757"/>
                </a:solidFill>
                <a:effectLst/>
                <a:uLnTx/>
                <a:uFillTx/>
                <a:latin typeface="Calibri" panose="020F0502020204030204"/>
                <a:ea typeface="Kings Caslon Text" charset="0"/>
                <a:cs typeface="Kings Caslon Text" charset="0"/>
              </a:rPr>
              <a:t>Diabetes is one of the world’s biggest health challenges with prevalence rates increasing globally and the costs of diabetes-related treatment accounting for a significant proportion of healthcare budgets.</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575757"/>
              </a:solidFill>
              <a:effectLst/>
              <a:uLnTx/>
              <a:uFillTx/>
              <a:latin typeface="Calibri" panose="020F0502020204030204"/>
              <a:ea typeface="Kings Caslon Text" charset="0"/>
              <a:cs typeface="Kings Caslon Text" charset="0"/>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575757"/>
              </a:solidFill>
              <a:effectLst/>
              <a:uLnTx/>
              <a:uFillTx/>
              <a:latin typeface="Calibri" panose="020F0502020204030204"/>
              <a:ea typeface="Kings Caslon Text" charset="0"/>
              <a:cs typeface="Kings Caslon Text" charset="0"/>
            </a:endParaRPr>
          </a:p>
        </p:txBody>
      </p:sp>
      <p:sp>
        <p:nvSpPr>
          <p:cNvPr id="9" name="TextBox 8">
            <a:extLst>
              <a:ext uri="{FF2B5EF4-FFF2-40B4-BE49-F238E27FC236}">
                <a16:creationId xmlns:a16="http://schemas.microsoft.com/office/drawing/2014/main" id="{9CCF8820-ACA7-4E97-8503-115A4E097298}"/>
              </a:ext>
            </a:extLst>
          </p:cNvPr>
          <p:cNvSpPr txBox="1"/>
          <p:nvPr/>
        </p:nvSpPr>
        <p:spPr>
          <a:xfrm>
            <a:off x="4938424" y="2626401"/>
            <a:ext cx="2450518" cy="317009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575757"/>
                </a:solidFill>
                <a:effectLst/>
                <a:uLnTx/>
                <a:uFillTx/>
                <a:latin typeface="Calibri" panose="020F0502020204030204"/>
                <a:ea typeface="Kings Caslon Text" charset="0"/>
                <a:cs typeface="Kings Caslon Text" charset="0"/>
              </a:rPr>
              <a:t>Bariatric surgery is a proven, cost-effective approach to reducing the impact of diabetes amongst those patients showing most risk of the disease BUT is not being widely adopted.</a:t>
            </a:r>
          </a:p>
        </p:txBody>
      </p:sp>
      <p:sp>
        <p:nvSpPr>
          <p:cNvPr id="10" name="TextBox 9">
            <a:extLst>
              <a:ext uri="{FF2B5EF4-FFF2-40B4-BE49-F238E27FC236}">
                <a16:creationId xmlns:a16="http://schemas.microsoft.com/office/drawing/2014/main" id="{210C7021-78E1-4778-919C-21A82FB54968}"/>
              </a:ext>
            </a:extLst>
          </p:cNvPr>
          <p:cNvSpPr txBox="1"/>
          <p:nvPr/>
        </p:nvSpPr>
        <p:spPr>
          <a:xfrm>
            <a:off x="8092986" y="2699141"/>
            <a:ext cx="1959472" cy="193899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575757"/>
                </a:solidFill>
                <a:effectLst/>
                <a:uLnTx/>
                <a:uFillTx/>
                <a:latin typeface="Calibri" panose="020F0502020204030204"/>
                <a:ea typeface="Kings Caslon Text" charset="0"/>
                <a:cs typeface="Kings Caslon Text" charset="0"/>
              </a:rPr>
              <a:t>Why is bariatric surgery not being used more widely in the treatment of diabetes?</a:t>
            </a:r>
          </a:p>
        </p:txBody>
      </p:sp>
      <p:sp>
        <p:nvSpPr>
          <p:cNvPr id="11" name="Title 3">
            <a:extLst>
              <a:ext uri="{FF2B5EF4-FFF2-40B4-BE49-F238E27FC236}">
                <a16:creationId xmlns:a16="http://schemas.microsoft.com/office/drawing/2014/main" id="{956C8221-80FA-D34C-9F2C-5CB7380F1DF4}"/>
              </a:ext>
            </a:extLst>
          </p:cNvPr>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dirty="0">
                <a:ln>
                  <a:noFill/>
                </a:ln>
                <a:solidFill>
                  <a:prstClr val="black"/>
                </a:solidFill>
                <a:effectLst/>
                <a:uLnTx/>
                <a:uFillTx/>
                <a:latin typeface="Calibri" panose="020F0502020204030204"/>
                <a:ea typeface="KingsBureauGrot ThreeSeven" charset="0"/>
                <a:cs typeface="KingsBureauGrot ThreeSeven" charset="0"/>
              </a:rPr>
              <a:t>Getting to the right question</a:t>
            </a:r>
            <a:endParaRPr kumimoji="0" lang="en-GB" sz="3600" b="1" i="0" u="none" strike="noStrike" kern="1200" cap="none" spc="0" normalizeH="0" baseline="0" noProof="0" dirty="0">
              <a:ln>
                <a:noFill/>
              </a:ln>
              <a:solidFill>
                <a:prstClr val="black"/>
              </a:solidFill>
              <a:effectLst/>
              <a:uLnTx/>
              <a:uFillTx/>
              <a:latin typeface="Calibri" panose="020F0502020204030204"/>
              <a:ea typeface="+mj-ea"/>
              <a:cs typeface="+mj-cs"/>
            </a:endParaRPr>
          </a:p>
        </p:txBody>
      </p:sp>
      <p:sp>
        <p:nvSpPr>
          <p:cNvPr id="12" name="Slide Number Placeholder 1">
            <a:extLst>
              <a:ext uri="{FF2B5EF4-FFF2-40B4-BE49-F238E27FC236}">
                <a16:creationId xmlns:a16="http://schemas.microsoft.com/office/drawing/2014/main" id="{BB9C6EA3-AB43-C641-BB94-35E454E0547E}"/>
              </a:ext>
            </a:extLst>
          </p:cNvPr>
          <p:cNvSpPr>
            <a:spLocks noGrp="1"/>
          </p:cNvSpPr>
          <p:nvPr>
            <p:ph type="sldNum" sz="quarter" idx="12"/>
          </p:nvPr>
        </p:nvSpPr>
        <p:spPr>
          <a:xfrm>
            <a:off x="9448800" y="6486004"/>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3F9903-A2A3-4774-B3B1-3F64182EFF85}" type="slidenum">
              <a:rPr kumimoji="0" lang="en-GB" sz="1200" b="0" i="0" u="none" strike="noStrike" kern="1200" cap="none" spc="0" normalizeH="0" baseline="0" noProof="0" smtClean="0">
                <a:ln>
                  <a:noFill/>
                </a:ln>
                <a:solidFill>
                  <a:srgbClr val="E7E6E6">
                    <a:lumMod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dirty="0">
              <a:ln>
                <a:noFill/>
              </a:ln>
              <a:solidFill>
                <a:srgbClr val="E7E6E6">
                  <a:lumMod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2091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58645" y="1379099"/>
            <a:ext cx="10515599" cy="4247317"/>
          </a:xfrm>
          <a:prstGeom prst="rect">
            <a:avLst/>
          </a:prstGeom>
          <a:solidFill>
            <a:schemeClr val="accent6">
              <a:lumMod val="75000"/>
              <a:alpha val="2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Helvetica Light"/>
                <a:ea typeface="+mn-ea"/>
                <a:cs typeface="Arial" charset="0"/>
              </a:rPr>
              <a:t>“On 18 September 2012 a newly-discovered Coptic gospel fragment, purportedly dating from the 4th century, was announced in Rome. It generated worldwide publicity: for in it, Jesus refers to ‘my wife'.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Helvetica Light"/>
              <a:ea typeface="+mn-ea"/>
              <a:cs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Helvetica Light"/>
                <a:ea typeface="+mn-ea"/>
                <a:cs typeface="Arial" charset="0"/>
              </a:rPr>
              <a:t>Three days later, Professor Francis Watson posted a short paper online, in which he used a form of compositional analysis which he has pioneered to argue that the fragment is most probably a recent forgery.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Helvetica Light"/>
              <a:ea typeface="+mn-ea"/>
              <a:cs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Helvetica Light"/>
                <a:ea typeface="+mn-ea"/>
                <a:cs typeface="Arial" charset="0"/>
              </a:rPr>
              <a:t>Watson's paper was extensively read and reported, and widely regarded as conclusive. An imminent TV documentary on the fragment was promptly postponed indefinitely.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Helvetica Light"/>
              <a:ea typeface="+mn-ea"/>
              <a:cs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Helvetica Light"/>
                <a:ea typeface="+mn-ea"/>
                <a:cs typeface="Arial" charset="0"/>
              </a:rPr>
              <a:t>Watson's research transformed the way that this fragment was perceived by an international public. As such, it prevented a serious scholarly error from becoming lodged in the public consciousness.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Helvetica Light"/>
              <a:ea typeface="+mn-ea"/>
              <a:cs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Helvetica Light"/>
                <a:ea typeface="+mn-ea"/>
                <a:cs typeface="Arial" charset="0"/>
              </a:rPr>
              <a:t>It is an example of the power of a timely web-enabled intervention by a scholar in a fast-moving news story.”</a:t>
            </a:r>
          </a:p>
        </p:txBody>
      </p:sp>
      <p:sp>
        <p:nvSpPr>
          <p:cNvPr id="5" name="Rectangle 4"/>
          <p:cNvSpPr/>
          <p:nvPr/>
        </p:nvSpPr>
        <p:spPr>
          <a:xfrm>
            <a:off x="958645" y="5972903"/>
            <a:ext cx="4846087"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D4D4D"/>
                </a:solidFill>
                <a:effectLst/>
                <a:uLnTx/>
                <a:uFillTx/>
                <a:latin typeface="Calibri" panose="020F0502020204030204"/>
                <a:ea typeface="+mn-ea"/>
                <a:cs typeface="+mn-cs"/>
              </a:rPr>
              <a:t>‘The Case of the Forged Gospel Fragment’, REF 2014 IMPACT CASE STUDY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D4D4D"/>
                </a:solidFill>
                <a:effectLst/>
                <a:uLnTx/>
                <a:uFillTx/>
                <a:latin typeface="Calibri" panose="020F0502020204030204"/>
                <a:ea typeface="+mn-ea"/>
                <a:cs typeface="+mn-cs"/>
                <a:hlinkClick r:id="rId3"/>
              </a:rPr>
              <a:t>http://impact.ref.ac.uk/CaseStudies/CaseStudy.aspx?Id=11837</a:t>
            </a:r>
            <a:r>
              <a:rPr kumimoji="0" lang="en-US" sz="1200" b="0" i="0" u="none" strike="noStrike" kern="1200" cap="none" spc="0" normalizeH="0" baseline="0" noProof="0" dirty="0">
                <a:ln>
                  <a:noFill/>
                </a:ln>
                <a:solidFill>
                  <a:srgbClr val="4D4D4D"/>
                </a:solidFill>
                <a:effectLst/>
                <a:uLnTx/>
                <a:uFillTx/>
                <a:latin typeface="Calibri" panose="020F0502020204030204"/>
                <a:ea typeface="+mn-ea"/>
                <a:cs typeface="+mn-cs"/>
              </a:rPr>
              <a:t> </a:t>
            </a:r>
          </a:p>
        </p:txBody>
      </p:sp>
      <p:sp>
        <p:nvSpPr>
          <p:cNvPr id="3" name="Title 2">
            <a:extLst>
              <a:ext uri="{FF2B5EF4-FFF2-40B4-BE49-F238E27FC236}">
                <a16:creationId xmlns:a16="http://schemas.microsoft.com/office/drawing/2014/main" id="{BD72FDB9-37C1-4D52-9EAE-8FAF06B3738A}"/>
              </a:ext>
            </a:extLst>
          </p:cNvPr>
          <p:cNvSpPr>
            <a:spLocks noGrp="1"/>
          </p:cNvSpPr>
          <p:nvPr>
            <p:ph type="title"/>
          </p:nvPr>
        </p:nvSpPr>
        <p:spPr/>
        <p:txBody>
          <a:bodyPr/>
          <a:lstStyle/>
          <a:p>
            <a:r>
              <a:rPr lang="en-GB" altLang="en-US" sz="3600" b="1" dirty="0">
                <a:latin typeface="+mn-lt"/>
                <a:cs typeface="Arial Bold" charset="0"/>
              </a:rPr>
              <a:t>A research narrative: ‘Jesus was married’</a:t>
            </a:r>
            <a:endParaRPr lang="en-GB" sz="3600" b="1" dirty="0">
              <a:latin typeface="+mn-lt"/>
            </a:endParaRPr>
          </a:p>
        </p:txBody>
      </p:sp>
      <p:sp>
        <p:nvSpPr>
          <p:cNvPr id="6" name="Slide Number Placeholder 1">
            <a:extLst>
              <a:ext uri="{FF2B5EF4-FFF2-40B4-BE49-F238E27FC236}">
                <a16:creationId xmlns:a16="http://schemas.microsoft.com/office/drawing/2014/main" id="{BBC9C829-A83A-DE4D-A28A-AFFDD1B426E5}"/>
              </a:ext>
            </a:extLst>
          </p:cNvPr>
          <p:cNvSpPr>
            <a:spLocks noGrp="1"/>
          </p:cNvSpPr>
          <p:nvPr>
            <p:ph type="sldNum" sz="quarter" idx="12"/>
          </p:nvPr>
        </p:nvSpPr>
        <p:spPr>
          <a:xfrm>
            <a:off x="9448800" y="6486004"/>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3F9903-A2A3-4774-B3B1-3F64182EFF85}" type="slidenum">
              <a:rPr kumimoji="0" lang="en-GB" sz="1200" b="0" i="0" u="none" strike="noStrike" kern="1200" cap="none" spc="0" normalizeH="0" baseline="0" noProof="0" smtClean="0">
                <a:ln>
                  <a:noFill/>
                </a:ln>
                <a:solidFill>
                  <a:srgbClr val="E7E6E6">
                    <a:lumMod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dirty="0">
              <a:ln>
                <a:noFill/>
              </a:ln>
              <a:solidFill>
                <a:srgbClr val="E7E6E6">
                  <a:lumMod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83396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 name="Rectangle 143"/>
          <p:cNvSpPr>
            <a:spLocks noChangeArrowheads="1"/>
          </p:cNvSpPr>
          <p:nvPr/>
        </p:nvSpPr>
        <p:spPr bwMode="auto">
          <a:xfrm>
            <a:off x="901430" y="1279229"/>
            <a:ext cx="2727311" cy="3372400"/>
          </a:xfrm>
          <a:prstGeom prst="rect">
            <a:avLst/>
          </a:prstGeom>
          <a:solidFill>
            <a:schemeClr val="bg1"/>
          </a:solidFill>
          <a:ln w="9525">
            <a:solidFill>
              <a:schemeClr val="tx1"/>
            </a:solidFill>
            <a:miter lim="800000"/>
            <a:headEnd/>
            <a:tailEnd/>
          </a:ln>
          <a:effectLst>
            <a:outerShdw blurRad="40000" dist="23000" dir="5400000" rotWithShape="0">
              <a:srgbClr val="000000">
                <a:alpha val="34999"/>
              </a:srgb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095D4"/>
                </a:solidFill>
                <a:effectLst/>
                <a:uLnTx/>
                <a:uFillTx/>
                <a:latin typeface="Calibri" panose="020F0502020204030204"/>
                <a:ea typeface="KingsBureauGrot ThreeSeven" charset="0"/>
                <a:cs typeface="KingsBureauGrot ThreeSeven" charset="0"/>
              </a:rPr>
              <a:t>Situation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2095D4"/>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E7E6E6"/>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5" name="Rectangle 144"/>
          <p:cNvSpPr>
            <a:spLocks noChangeArrowheads="1"/>
          </p:cNvSpPr>
          <p:nvPr/>
        </p:nvSpPr>
        <p:spPr bwMode="auto">
          <a:xfrm>
            <a:off x="4355981" y="1279229"/>
            <a:ext cx="2626286" cy="3372400"/>
          </a:xfrm>
          <a:prstGeom prst="rect">
            <a:avLst/>
          </a:prstGeom>
          <a:solidFill>
            <a:schemeClr val="bg1"/>
          </a:solidFill>
          <a:ln w="9525">
            <a:solidFill>
              <a:schemeClr val="tx1"/>
            </a:solidFill>
            <a:miter lim="800000"/>
            <a:headEnd/>
            <a:tailEnd/>
          </a:ln>
          <a:effectLst>
            <a:outerShdw blurRad="40000" dist="23000" dir="5400000" rotWithShape="0">
              <a:srgbClr val="000000">
                <a:alpha val="34999"/>
              </a:srgb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472C4">
                    <a:lumMod val="60000"/>
                    <a:lumOff val="40000"/>
                  </a:srgbClr>
                </a:solidFill>
                <a:effectLst/>
                <a:uLnTx/>
                <a:uFillTx/>
                <a:latin typeface="Calibri" panose="020F0502020204030204"/>
                <a:ea typeface="KingsBureauGrot ThreeSeven" charset="0"/>
                <a:cs typeface="KingsBureauGrot ThreeSeven" charset="0"/>
              </a:rPr>
              <a:t>Complication</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E7E6E6"/>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6" name="Rectangle 145"/>
          <p:cNvSpPr>
            <a:spLocks noChangeArrowheads="1"/>
          </p:cNvSpPr>
          <p:nvPr/>
        </p:nvSpPr>
        <p:spPr bwMode="auto">
          <a:xfrm>
            <a:off x="7975138" y="1279229"/>
            <a:ext cx="3772631" cy="1404000"/>
          </a:xfrm>
          <a:prstGeom prst="rect">
            <a:avLst/>
          </a:prstGeom>
          <a:solidFill>
            <a:schemeClr val="bg1"/>
          </a:solidFill>
          <a:ln w="9525">
            <a:solidFill>
              <a:schemeClr val="tx1"/>
            </a:solidFill>
            <a:miter lim="800000"/>
            <a:headEnd/>
            <a:tailEnd/>
          </a:ln>
          <a:effectLst>
            <a:outerShdw blurRad="40000" dist="23000" dir="5400000" rotWithShape="0">
              <a:srgbClr val="000000">
                <a:alpha val="34999"/>
              </a:srgb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D7D31"/>
                </a:solidFill>
                <a:effectLst/>
                <a:uLnTx/>
                <a:uFillTx/>
                <a:latin typeface="Calibri" panose="020F0502020204030204"/>
                <a:ea typeface="KingsBureauGrot ThreeSeven" charset="0"/>
                <a:cs typeface="KingsBureauGrot ThreeSeven" charset="0"/>
              </a:rPr>
              <a:t>Question</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485" name="TextBox 149"/>
          <p:cNvSpPr txBox="1">
            <a:spLocks noChangeArrowheads="1"/>
          </p:cNvSpPr>
          <p:nvPr/>
        </p:nvSpPr>
        <p:spPr bwMode="auto">
          <a:xfrm>
            <a:off x="3885990" y="2532978"/>
            <a:ext cx="386644" cy="5078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srgbClr val="4472C4"/>
                </a:solidFill>
                <a:effectLst/>
                <a:uLnTx/>
                <a:uFillTx/>
                <a:latin typeface="Arial" charset="0"/>
                <a:ea typeface="ＭＳ Ｐゴシック" charset="0"/>
              </a:rPr>
              <a:t>+</a:t>
            </a:r>
          </a:p>
        </p:txBody>
      </p:sp>
      <p:sp>
        <p:nvSpPr>
          <p:cNvPr id="20486" name="TextBox 58"/>
          <p:cNvSpPr txBox="1">
            <a:spLocks noChangeArrowheads="1"/>
          </p:cNvSpPr>
          <p:nvPr/>
        </p:nvSpPr>
        <p:spPr bwMode="auto">
          <a:xfrm>
            <a:off x="7389170" y="2149341"/>
            <a:ext cx="386644" cy="5078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a:ln>
                  <a:noFill/>
                </a:ln>
                <a:solidFill>
                  <a:srgbClr val="4472C4"/>
                </a:solidFill>
                <a:effectLst/>
                <a:uLnTx/>
                <a:uFillTx/>
                <a:latin typeface="Arial" charset="0"/>
                <a:ea typeface="ＭＳ Ｐゴシック" charset="0"/>
              </a:rPr>
              <a:t>=</a:t>
            </a:r>
          </a:p>
        </p:txBody>
      </p:sp>
      <p:sp>
        <p:nvSpPr>
          <p:cNvPr id="64" name="Rectangle 63"/>
          <p:cNvSpPr>
            <a:spLocks noChangeArrowheads="1"/>
          </p:cNvSpPr>
          <p:nvPr/>
        </p:nvSpPr>
        <p:spPr bwMode="auto">
          <a:xfrm>
            <a:off x="7975139" y="2786894"/>
            <a:ext cx="3772630" cy="1404000"/>
          </a:xfrm>
          <a:prstGeom prst="rect">
            <a:avLst/>
          </a:prstGeom>
          <a:solidFill>
            <a:schemeClr val="bg1"/>
          </a:solidFill>
          <a:ln w="9525">
            <a:solidFill>
              <a:schemeClr val="tx1"/>
            </a:solidFill>
            <a:miter lim="800000"/>
            <a:headEnd/>
            <a:tailEnd/>
          </a:ln>
          <a:effectLst>
            <a:outerShdw blurRad="40000" dist="23000" dir="5400000" rotWithShape="0">
              <a:srgbClr val="000000">
                <a:alpha val="34999"/>
              </a:srgb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D7D31"/>
                </a:solidFill>
                <a:effectLst/>
                <a:uLnTx/>
                <a:uFillTx/>
                <a:latin typeface="Calibri" panose="020F0502020204030204"/>
                <a:ea typeface="KingsBureauGrot ThreeSeven" charset="0"/>
                <a:cs typeface="KingsBureauGrot ThreeSeven" charset="0"/>
              </a:rPr>
              <a:t>Question</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488" name="TextBox 65"/>
          <p:cNvSpPr txBox="1">
            <a:spLocks noChangeArrowheads="1"/>
          </p:cNvSpPr>
          <p:nvPr/>
        </p:nvSpPr>
        <p:spPr bwMode="auto">
          <a:xfrm>
            <a:off x="7355212" y="3175086"/>
            <a:ext cx="436338" cy="430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4472C4"/>
                </a:solidFill>
                <a:effectLst/>
                <a:uLnTx/>
                <a:uFillTx/>
                <a:latin typeface="Arial" charset="0"/>
                <a:ea typeface="ＭＳ Ｐゴシック" charset="0"/>
              </a:rPr>
              <a:t>or</a:t>
            </a:r>
          </a:p>
        </p:txBody>
      </p:sp>
      <p:sp>
        <p:nvSpPr>
          <p:cNvPr id="70" name="Rectangle 69"/>
          <p:cNvSpPr>
            <a:spLocks noChangeArrowheads="1"/>
          </p:cNvSpPr>
          <p:nvPr/>
        </p:nvSpPr>
        <p:spPr bwMode="auto">
          <a:xfrm>
            <a:off x="7975139" y="4294559"/>
            <a:ext cx="3772630" cy="1404000"/>
          </a:xfrm>
          <a:prstGeom prst="rect">
            <a:avLst/>
          </a:prstGeom>
          <a:solidFill>
            <a:schemeClr val="bg1"/>
          </a:solidFill>
          <a:ln w="9525">
            <a:solidFill>
              <a:schemeClr val="tx1"/>
            </a:solidFill>
            <a:miter lim="800000"/>
            <a:headEnd/>
            <a:tailEnd/>
          </a:ln>
          <a:effectLst>
            <a:outerShdw blurRad="40000" dist="23000" dir="5400000" rotWithShape="0">
              <a:srgbClr val="000000">
                <a:alpha val="34999"/>
              </a:srgb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D7D31"/>
                </a:solidFill>
                <a:effectLst/>
                <a:uLnTx/>
                <a:uFillTx/>
                <a:latin typeface="Calibri" panose="020F0502020204030204"/>
                <a:ea typeface="KingsBureauGrot ThreeSeven" charset="0"/>
                <a:cs typeface="KingsBureauGrot ThreeSeven" charset="0"/>
              </a:rPr>
              <a:t>Question</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490" name="TextBox 70"/>
          <p:cNvSpPr txBox="1">
            <a:spLocks noChangeArrowheads="1"/>
          </p:cNvSpPr>
          <p:nvPr/>
        </p:nvSpPr>
        <p:spPr bwMode="auto">
          <a:xfrm>
            <a:off x="7359167" y="4781117"/>
            <a:ext cx="436338" cy="430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4472C4"/>
                </a:solidFill>
                <a:effectLst/>
                <a:uLnTx/>
                <a:uFillTx/>
                <a:latin typeface="Arial" charset="0"/>
                <a:ea typeface="ＭＳ Ｐゴシック" charset="0"/>
              </a:rPr>
              <a:t>or</a:t>
            </a:r>
          </a:p>
        </p:txBody>
      </p:sp>
      <p:sp>
        <p:nvSpPr>
          <p:cNvPr id="2" name="Title 1">
            <a:extLst>
              <a:ext uri="{FF2B5EF4-FFF2-40B4-BE49-F238E27FC236}">
                <a16:creationId xmlns:a16="http://schemas.microsoft.com/office/drawing/2014/main" id="{7944E3E5-8860-4D1A-BCCF-14C71F4FC291}"/>
              </a:ext>
            </a:extLst>
          </p:cNvPr>
          <p:cNvSpPr>
            <a:spLocks noGrp="1"/>
          </p:cNvSpPr>
          <p:nvPr>
            <p:ph type="title"/>
          </p:nvPr>
        </p:nvSpPr>
        <p:spPr/>
        <p:txBody>
          <a:bodyPr/>
          <a:lstStyle/>
          <a:p>
            <a:r>
              <a:rPr lang="en-GB" sz="3600" b="1" dirty="0">
                <a:latin typeface="+mn-lt"/>
              </a:rPr>
              <a:t>Let’s try together …</a:t>
            </a:r>
            <a:endParaRPr lang="en-GB" sz="3600" b="1" dirty="0"/>
          </a:p>
        </p:txBody>
      </p:sp>
      <p:sp>
        <p:nvSpPr>
          <p:cNvPr id="22" name="Slide Number Placeholder 1">
            <a:extLst>
              <a:ext uri="{FF2B5EF4-FFF2-40B4-BE49-F238E27FC236}">
                <a16:creationId xmlns:a16="http://schemas.microsoft.com/office/drawing/2014/main" id="{3262E160-84D0-944E-8063-4B1CB4FE8865}"/>
              </a:ext>
            </a:extLst>
          </p:cNvPr>
          <p:cNvSpPr>
            <a:spLocks noGrp="1"/>
          </p:cNvSpPr>
          <p:nvPr>
            <p:ph type="sldNum" sz="quarter" idx="12"/>
          </p:nvPr>
        </p:nvSpPr>
        <p:spPr>
          <a:xfrm>
            <a:off x="9448800" y="6486004"/>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3F9903-A2A3-4774-B3B1-3F64182EFF85}" type="slidenum">
              <a:rPr kumimoji="0" lang="en-GB" sz="1200" b="0" i="0" u="none" strike="noStrike" kern="1200" cap="none" spc="0" normalizeH="0" baseline="0" noProof="0" smtClean="0">
                <a:ln>
                  <a:noFill/>
                </a:ln>
                <a:solidFill>
                  <a:srgbClr val="E7E6E6">
                    <a:lumMod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dirty="0">
              <a:ln>
                <a:noFill/>
              </a:ln>
              <a:solidFill>
                <a:srgbClr val="E7E6E6">
                  <a:lumMod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28387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 name="Rectangle 143"/>
          <p:cNvSpPr>
            <a:spLocks noChangeArrowheads="1"/>
          </p:cNvSpPr>
          <p:nvPr/>
        </p:nvSpPr>
        <p:spPr bwMode="auto">
          <a:xfrm>
            <a:off x="901430" y="1279229"/>
            <a:ext cx="2727311" cy="3372400"/>
          </a:xfrm>
          <a:prstGeom prst="rect">
            <a:avLst/>
          </a:prstGeom>
          <a:solidFill>
            <a:schemeClr val="bg1"/>
          </a:solidFill>
          <a:ln w="9525">
            <a:solidFill>
              <a:schemeClr val="tx1"/>
            </a:solidFill>
            <a:miter lim="800000"/>
            <a:headEnd/>
            <a:tailEnd/>
          </a:ln>
          <a:effectLst>
            <a:outerShdw blurRad="40000" dist="23000" dir="5400000" rotWithShape="0">
              <a:srgbClr val="000000">
                <a:alpha val="34999"/>
              </a:srgb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095D4"/>
                </a:solidFill>
                <a:effectLst/>
                <a:uLnTx/>
                <a:uFillTx/>
                <a:latin typeface="Calibri" panose="020F0502020204030204"/>
                <a:ea typeface="KingsBureauGrot ThreeSeven" charset="0"/>
                <a:cs typeface="KingsBureauGrot ThreeSeven" charset="0"/>
              </a:rPr>
              <a:t>Situation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2095D4"/>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E7E6E6"/>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5" name="Rectangle 144"/>
          <p:cNvSpPr>
            <a:spLocks noChangeArrowheads="1"/>
          </p:cNvSpPr>
          <p:nvPr/>
        </p:nvSpPr>
        <p:spPr bwMode="auto">
          <a:xfrm>
            <a:off x="4355981" y="1279229"/>
            <a:ext cx="2626286" cy="3372400"/>
          </a:xfrm>
          <a:prstGeom prst="rect">
            <a:avLst/>
          </a:prstGeom>
          <a:solidFill>
            <a:schemeClr val="bg1"/>
          </a:solidFill>
          <a:ln w="9525">
            <a:solidFill>
              <a:schemeClr val="tx1"/>
            </a:solidFill>
            <a:miter lim="800000"/>
            <a:headEnd/>
            <a:tailEnd/>
          </a:ln>
          <a:effectLst>
            <a:outerShdw blurRad="40000" dist="23000" dir="5400000" rotWithShape="0">
              <a:srgbClr val="000000">
                <a:alpha val="34999"/>
              </a:srgb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472C4">
                    <a:lumMod val="60000"/>
                    <a:lumOff val="40000"/>
                  </a:srgbClr>
                </a:solidFill>
                <a:effectLst/>
                <a:uLnTx/>
                <a:uFillTx/>
                <a:latin typeface="Calibri" panose="020F0502020204030204"/>
                <a:ea typeface="KingsBureauGrot ThreeSeven" charset="0"/>
                <a:cs typeface="KingsBureauGrot ThreeSeven" charset="0"/>
              </a:rPr>
              <a:t>Complication</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E7E6E6"/>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6" name="Rectangle 145"/>
          <p:cNvSpPr>
            <a:spLocks noChangeArrowheads="1"/>
          </p:cNvSpPr>
          <p:nvPr/>
        </p:nvSpPr>
        <p:spPr bwMode="auto">
          <a:xfrm>
            <a:off x="7975138" y="1279229"/>
            <a:ext cx="3772631" cy="1404000"/>
          </a:xfrm>
          <a:prstGeom prst="rect">
            <a:avLst/>
          </a:prstGeom>
          <a:solidFill>
            <a:schemeClr val="bg1"/>
          </a:solidFill>
          <a:ln w="9525">
            <a:solidFill>
              <a:schemeClr val="tx1"/>
            </a:solidFill>
            <a:miter lim="800000"/>
            <a:headEnd/>
            <a:tailEnd/>
          </a:ln>
          <a:effectLst>
            <a:outerShdw blurRad="40000" dist="23000" dir="5400000" rotWithShape="0">
              <a:srgbClr val="000000">
                <a:alpha val="34999"/>
              </a:srgb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D7D31"/>
                </a:solidFill>
                <a:effectLst/>
                <a:uLnTx/>
                <a:uFillTx/>
                <a:latin typeface="Calibri" panose="020F0502020204030204"/>
                <a:ea typeface="KingsBureauGrot ThreeSeven" charset="0"/>
                <a:cs typeface="KingsBureauGrot ThreeSeven" charset="0"/>
              </a:rPr>
              <a:t>Question</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485" name="TextBox 149"/>
          <p:cNvSpPr txBox="1">
            <a:spLocks noChangeArrowheads="1"/>
          </p:cNvSpPr>
          <p:nvPr/>
        </p:nvSpPr>
        <p:spPr bwMode="auto">
          <a:xfrm>
            <a:off x="3885990" y="2532978"/>
            <a:ext cx="386644" cy="5078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srgbClr val="4472C4"/>
                </a:solidFill>
                <a:effectLst/>
                <a:uLnTx/>
                <a:uFillTx/>
                <a:latin typeface="Arial" charset="0"/>
                <a:ea typeface="ＭＳ Ｐゴシック" charset="0"/>
              </a:rPr>
              <a:t>+</a:t>
            </a:r>
          </a:p>
        </p:txBody>
      </p:sp>
      <p:sp>
        <p:nvSpPr>
          <p:cNvPr id="20486" name="TextBox 58"/>
          <p:cNvSpPr txBox="1">
            <a:spLocks noChangeArrowheads="1"/>
          </p:cNvSpPr>
          <p:nvPr/>
        </p:nvSpPr>
        <p:spPr bwMode="auto">
          <a:xfrm>
            <a:off x="7389170" y="2149341"/>
            <a:ext cx="386644" cy="5078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a:ln>
                  <a:noFill/>
                </a:ln>
                <a:solidFill>
                  <a:srgbClr val="4472C4"/>
                </a:solidFill>
                <a:effectLst/>
                <a:uLnTx/>
                <a:uFillTx/>
                <a:latin typeface="Arial" charset="0"/>
                <a:ea typeface="ＭＳ Ｐゴシック" charset="0"/>
              </a:rPr>
              <a:t>=</a:t>
            </a:r>
          </a:p>
        </p:txBody>
      </p:sp>
      <p:sp>
        <p:nvSpPr>
          <p:cNvPr id="64" name="Rectangle 63"/>
          <p:cNvSpPr>
            <a:spLocks noChangeArrowheads="1"/>
          </p:cNvSpPr>
          <p:nvPr/>
        </p:nvSpPr>
        <p:spPr bwMode="auto">
          <a:xfrm>
            <a:off x="7975139" y="2786894"/>
            <a:ext cx="3772630" cy="1404000"/>
          </a:xfrm>
          <a:prstGeom prst="rect">
            <a:avLst/>
          </a:prstGeom>
          <a:solidFill>
            <a:schemeClr val="bg1"/>
          </a:solidFill>
          <a:ln w="9525">
            <a:solidFill>
              <a:schemeClr val="tx1"/>
            </a:solidFill>
            <a:miter lim="800000"/>
            <a:headEnd/>
            <a:tailEnd/>
          </a:ln>
          <a:effectLst>
            <a:outerShdw blurRad="40000" dist="23000" dir="5400000" rotWithShape="0">
              <a:srgbClr val="000000">
                <a:alpha val="34999"/>
              </a:srgb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D7D31"/>
                </a:solidFill>
                <a:effectLst/>
                <a:uLnTx/>
                <a:uFillTx/>
                <a:latin typeface="Calibri" panose="020F0502020204030204"/>
                <a:ea typeface="KingsBureauGrot ThreeSeven" charset="0"/>
                <a:cs typeface="KingsBureauGrot ThreeSeven" charset="0"/>
              </a:rPr>
              <a:t>Question</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488" name="TextBox 65"/>
          <p:cNvSpPr txBox="1">
            <a:spLocks noChangeArrowheads="1"/>
          </p:cNvSpPr>
          <p:nvPr/>
        </p:nvSpPr>
        <p:spPr bwMode="auto">
          <a:xfrm>
            <a:off x="7355212" y="3175086"/>
            <a:ext cx="436338" cy="430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4472C4"/>
                </a:solidFill>
                <a:effectLst/>
                <a:uLnTx/>
                <a:uFillTx/>
                <a:latin typeface="Arial" charset="0"/>
                <a:ea typeface="ＭＳ Ｐゴシック" charset="0"/>
              </a:rPr>
              <a:t>or</a:t>
            </a:r>
          </a:p>
        </p:txBody>
      </p:sp>
      <p:sp>
        <p:nvSpPr>
          <p:cNvPr id="70" name="Rectangle 69"/>
          <p:cNvSpPr>
            <a:spLocks noChangeArrowheads="1"/>
          </p:cNvSpPr>
          <p:nvPr/>
        </p:nvSpPr>
        <p:spPr bwMode="auto">
          <a:xfrm>
            <a:off x="7975139" y="4294559"/>
            <a:ext cx="3772630" cy="1404000"/>
          </a:xfrm>
          <a:prstGeom prst="rect">
            <a:avLst/>
          </a:prstGeom>
          <a:solidFill>
            <a:schemeClr val="bg1"/>
          </a:solidFill>
          <a:ln w="9525">
            <a:solidFill>
              <a:schemeClr val="tx1"/>
            </a:solidFill>
            <a:miter lim="800000"/>
            <a:headEnd/>
            <a:tailEnd/>
          </a:ln>
          <a:effectLst>
            <a:outerShdw blurRad="40000" dist="23000" dir="5400000" rotWithShape="0">
              <a:srgbClr val="000000">
                <a:alpha val="34999"/>
              </a:srgb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D7D31"/>
                </a:solidFill>
                <a:effectLst/>
                <a:uLnTx/>
                <a:uFillTx/>
                <a:latin typeface="Calibri" panose="020F0502020204030204"/>
                <a:ea typeface="KingsBureauGrot ThreeSeven" charset="0"/>
                <a:cs typeface="KingsBureauGrot ThreeSeven" charset="0"/>
              </a:rPr>
              <a:t>Question</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490" name="TextBox 70"/>
          <p:cNvSpPr txBox="1">
            <a:spLocks noChangeArrowheads="1"/>
          </p:cNvSpPr>
          <p:nvPr/>
        </p:nvSpPr>
        <p:spPr bwMode="auto">
          <a:xfrm>
            <a:off x="7359167" y="4781117"/>
            <a:ext cx="436338" cy="430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4472C4"/>
                </a:solidFill>
                <a:effectLst/>
                <a:uLnTx/>
                <a:uFillTx/>
                <a:latin typeface="Arial" charset="0"/>
                <a:ea typeface="ＭＳ Ｐゴシック" charset="0"/>
              </a:rPr>
              <a:t>or</a:t>
            </a:r>
          </a:p>
        </p:txBody>
      </p:sp>
      <p:sp>
        <p:nvSpPr>
          <p:cNvPr id="2" name="Title 1">
            <a:extLst>
              <a:ext uri="{FF2B5EF4-FFF2-40B4-BE49-F238E27FC236}">
                <a16:creationId xmlns:a16="http://schemas.microsoft.com/office/drawing/2014/main" id="{7944E3E5-8860-4D1A-BCCF-14C71F4FC291}"/>
              </a:ext>
            </a:extLst>
          </p:cNvPr>
          <p:cNvSpPr>
            <a:spLocks noGrp="1"/>
          </p:cNvSpPr>
          <p:nvPr>
            <p:ph type="title"/>
          </p:nvPr>
        </p:nvSpPr>
        <p:spPr/>
        <p:txBody>
          <a:bodyPr/>
          <a:lstStyle/>
          <a:p>
            <a:r>
              <a:rPr lang="en-GB" sz="3600" b="1" dirty="0">
                <a:latin typeface="+mn-lt"/>
              </a:rPr>
              <a:t>Now your turn …</a:t>
            </a:r>
            <a:endParaRPr lang="en-GB" sz="3600" b="1" dirty="0"/>
          </a:p>
        </p:txBody>
      </p:sp>
      <p:sp>
        <p:nvSpPr>
          <p:cNvPr id="22" name="Slide Number Placeholder 1">
            <a:extLst>
              <a:ext uri="{FF2B5EF4-FFF2-40B4-BE49-F238E27FC236}">
                <a16:creationId xmlns:a16="http://schemas.microsoft.com/office/drawing/2014/main" id="{3262E160-84D0-944E-8063-4B1CB4FE8865}"/>
              </a:ext>
            </a:extLst>
          </p:cNvPr>
          <p:cNvSpPr>
            <a:spLocks noGrp="1"/>
          </p:cNvSpPr>
          <p:nvPr>
            <p:ph type="sldNum" sz="quarter" idx="12"/>
          </p:nvPr>
        </p:nvSpPr>
        <p:spPr>
          <a:xfrm>
            <a:off x="9448800" y="6486004"/>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3F9903-A2A3-4774-B3B1-3F64182EFF85}" type="slidenum">
              <a:rPr kumimoji="0" lang="en-GB" sz="1200" b="0" i="0" u="none" strike="noStrike" kern="1200" cap="none" spc="0" normalizeH="0" baseline="0" noProof="0" smtClean="0">
                <a:ln>
                  <a:noFill/>
                </a:ln>
                <a:solidFill>
                  <a:srgbClr val="E7E6E6">
                    <a:lumMod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dirty="0">
              <a:ln>
                <a:noFill/>
              </a:ln>
              <a:solidFill>
                <a:srgbClr val="E7E6E6">
                  <a:lumMod val="75000"/>
                </a:srgbClr>
              </a:solidFill>
              <a:effectLst/>
              <a:uLnTx/>
              <a:uFillTx/>
              <a:latin typeface="Calibri" panose="020F0502020204030204"/>
              <a:ea typeface="+mn-ea"/>
              <a:cs typeface="+mn-cs"/>
            </a:endParaRPr>
          </a:p>
        </p:txBody>
      </p:sp>
      <p:pic>
        <p:nvPicPr>
          <p:cNvPr id="6" name="Graphic 5" descr="Gymnast: Rings with solid fill">
            <a:extLst>
              <a:ext uri="{FF2B5EF4-FFF2-40B4-BE49-F238E27FC236}">
                <a16:creationId xmlns:a16="http://schemas.microsoft.com/office/drawing/2014/main" id="{79156179-F789-1D46-BD9F-DC569E97DC1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39508" y="97158"/>
            <a:ext cx="914400" cy="914400"/>
          </a:xfrm>
          <a:prstGeom prst="rect">
            <a:avLst/>
          </a:prstGeom>
        </p:spPr>
      </p:pic>
    </p:spTree>
    <p:extLst>
      <p:ext uri="{BB962C8B-B14F-4D97-AF65-F5344CB8AC3E}">
        <p14:creationId xmlns:p14="http://schemas.microsoft.com/office/powerpoint/2010/main" val="17162800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a:spLocks noChangeArrowheads="1"/>
          </p:cNvSpPr>
          <p:nvPr/>
        </p:nvSpPr>
        <p:spPr bwMode="auto">
          <a:xfrm>
            <a:off x="5144441" y="3066479"/>
            <a:ext cx="1436618" cy="624871"/>
          </a:xfrm>
          <a:prstGeom prst="rect">
            <a:avLst/>
          </a:prstGeom>
          <a:noFill/>
          <a:ln w="12700">
            <a:noFill/>
            <a:miter lim="800000"/>
            <a:headEnd type="none" w="sm" len="sm"/>
            <a:tailEnd type="none" w="sm" len="sm"/>
          </a:ln>
        </p:spPr>
        <p:txBody>
          <a:bodyPr wrap="square" lIns="67488" tIns="35094" rIns="67488" bIns="35094">
            <a:spAutoFit/>
          </a:bodyPr>
          <a:lstStyle/>
          <a:p>
            <a:pPr marL="0" marR="0" lvl="0" indent="0" algn="ctr" defTabSz="685800" rtl="0" eaLnBrk="0" fontAlgn="auto" latinLnBrk="0" hangingPunct="0">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4D5C6C"/>
                </a:solidFill>
                <a:effectLst/>
                <a:uLnTx/>
                <a:uFillTx/>
                <a:latin typeface="Calibri" panose="020F0502020204030204"/>
                <a:ea typeface="KingsBureauGrot ThreeSeven" charset="0"/>
                <a:cs typeface="KingsBureauGrot ThreeSeven" charset="0"/>
              </a:rPr>
              <a:t>Initial</a:t>
            </a: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1800" b="1" i="0" u="none" strike="noStrike" kern="1200" cap="none" spc="0" normalizeH="0" baseline="0" noProof="0" dirty="0">
                <a:ln>
                  <a:noFill/>
                </a:ln>
                <a:solidFill>
                  <a:srgbClr val="4D5C6C"/>
                </a:solidFill>
                <a:effectLst/>
                <a:uLnTx/>
                <a:uFillTx/>
                <a:latin typeface="Calibri" panose="020F0502020204030204"/>
                <a:ea typeface="KingsBureauGrot ThreeSeven" charset="0"/>
                <a:cs typeface="KingsBureauGrot ThreeSeven" charset="0"/>
              </a:rPr>
              <a:t>question</a:t>
            </a:r>
          </a:p>
        </p:txBody>
      </p:sp>
      <p:sp>
        <p:nvSpPr>
          <p:cNvPr id="5" name="Text Box 4"/>
          <p:cNvSpPr txBox="1">
            <a:spLocks noChangeArrowheads="1"/>
          </p:cNvSpPr>
          <p:nvPr/>
        </p:nvSpPr>
        <p:spPr bwMode="auto">
          <a:xfrm>
            <a:off x="5181475" y="4354626"/>
            <a:ext cx="1219049" cy="624871"/>
          </a:xfrm>
          <a:prstGeom prst="rect">
            <a:avLst/>
          </a:prstGeom>
          <a:noFill/>
          <a:ln w="12700">
            <a:noFill/>
            <a:miter lim="800000"/>
            <a:headEnd type="none" w="sm" len="sm"/>
            <a:tailEnd type="none" w="sm" len="sm"/>
          </a:ln>
        </p:spPr>
        <p:txBody>
          <a:bodyPr wrap="square" lIns="67488" tIns="35094" rIns="67488" bIns="35094">
            <a:spAutoFit/>
          </a:bodyPr>
          <a:lstStyle/>
          <a:p>
            <a:pPr marL="0" marR="0" lvl="0" indent="0" algn="ctr" defTabSz="685800" rtl="0" eaLnBrk="0" fontAlgn="auto" latinLnBrk="0" hangingPunct="0">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307FAE"/>
                </a:solidFill>
                <a:effectLst/>
                <a:uLnTx/>
                <a:uFillTx/>
                <a:latin typeface="Calibri" panose="020F0502020204030204"/>
                <a:ea typeface="KingsBureauGrot FiveOne" charset="0"/>
                <a:cs typeface="KingsBureauGrot FiveOne" charset="0"/>
              </a:rPr>
              <a:t>Other track question</a:t>
            </a:r>
          </a:p>
        </p:txBody>
      </p:sp>
      <p:sp>
        <p:nvSpPr>
          <p:cNvPr id="6" name="Text Box 5"/>
          <p:cNvSpPr txBox="1">
            <a:spLocks noChangeArrowheads="1"/>
          </p:cNvSpPr>
          <p:nvPr/>
        </p:nvSpPr>
        <p:spPr bwMode="auto">
          <a:xfrm>
            <a:off x="7007481" y="3069096"/>
            <a:ext cx="1825822" cy="624871"/>
          </a:xfrm>
          <a:prstGeom prst="rect">
            <a:avLst/>
          </a:prstGeom>
          <a:noFill/>
          <a:ln w="12700">
            <a:noFill/>
            <a:miter lim="800000"/>
            <a:headEnd type="none" w="sm" len="sm"/>
            <a:tailEnd type="none" w="sm" len="sm"/>
          </a:ln>
        </p:spPr>
        <p:txBody>
          <a:bodyPr wrap="square" lIns="67488" tIns="35094" rIns="67488" bIns="35094">
            <a:spAutoFit/>
          </a:bodyPr>
          <a:lstStyle/>
          <a:p>
            <a:pPr marL="0" marR="0" lvl="0" indent="0" algn="ctr" defTabSz="685800" rtl="0" eaLnBrk="0" fontAlgn="auto" latinLnBrk="0" hangingPunct="0">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307FAE"/>
                </a:solidFill>
                <a:effectLst/>
                <a:uLnTx/>
                <a:uFillTx/>
                <a:latin typeface="Calibri" panose="020F0502020204030204"/>
                <a:ea typeface="KingsBureauGrot FiveOne" charset="0"/>
                <a:cs typeface="KingsBureauGrot FiveOne" charset="0"/>
              </a:rPr>
              <a:t>Narrower question</a:t>
            </a:r>
          </a:p>
        </p:txBody>
      </p:sp>
      <p:sp>
        <p:nvSpPr>
          <p:cNvPr id="7" name="Text Box 6"/>
          <p:cNvSpPr txBox="1">
            <a:spLocks noChangeArrowheads="1"/>
          </p:cNvSpPr>
          <p:nvPr/>
        </p:nvSpPr>
        <p:spPr bwMode="auto">
          <a:xfrm>
            <a:off x="7236341" y="4354625"/>
            <a:ext cx="2114760" cy="624871"/>
          </a:xfrm>
          <a:prstGeom prst="rect">
            <a:avLst/>
          </a:prstGeom>
          <a:noFill/>
          <a:ln w="12700">
            <a:noFill/>
            <a:miter lim="800000"/>
            <a:headEnd type="none" w="sm" len="sm"/>
            <a:tailEnd type="none" w="sm" len="sm"/>
          </a:ln>
        </p:spPr>
        <p:txBody>
          <a:bodyPr wrap="square" lIns="67488" tIns="35094" rIns="67488" bIns="35094">
            <a:spAutoFit/>
          </a:bodyPr>
          <a:lstStyle/>
          <a:p>
            <a:pPr marL="0" marR="0" lvl="0" indent="0" algn="ctr" defTabSz="685800" rtl="0" eaLnBrk="0" fontAlgn="auto" latinLnBrk="0" hangingPunct="0">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307FAE"/>
                </a:solidFill>
                <a:effectLst/>
                <a:uLnTx/>
                <a:uFillTx/>
                <a:latin typeface="Calibri" panose="020F0502020204030204"/>
                <a:ea typeface="KingsBureauGrot FiveOne" charset="0"/>
                <a:cs typeface="KingsBureauGrot FiveOne" charset="0"/>
              </a:rPr>
              <a:t>Other track question (narrower)</a:t>
            </a:r>
          </a:p>
        </p:txBody>
      </p:sp>
      <p:sp>
        <p:nvSpPr>
          <p:cNvPr id="8" name="Text Box 7"/>
          <p:cNvSpPr txBox="1">
            <a:spLocks noChangeArrowheads="1"/>
          </p:cNvSpPr>
          <p:nvPr/>
        </p:nvSpPr>
        <p:spPr bwMode="auto">
          <a:xfrm>
            <a:off x="3346271" y="3069096"/>
            <a:ext cx="1220424" cy="624871"/>
          </a:xfrm>
          <a:prstGeom prst="rect">
            <a:avLst/>
          </a:prstGeom>
          <a:noFill/>
          <a:ln w="12700">
            <a:noFill/>
            <a:miter lim="800000"/>
            <a:headEnd type="none" w="sm" len="sm"/>
            <a:tailEnd type="none" w="sm" len="sm"/>
          </a:ln>
        </p:spPr>
        <p:txBody>
          <a:bodyPr wrap="square" lIns="67488" tIns="35094" rIns="67488" bIns="35094">
            <a:spAutoFit/>
          </a:bodyPr>
          <a:lstStyle/>
          <a:p>
            <a:pPr marL="0" marR="0" lvl="0" indent="0" algn="ctr" defTabSz="685800" rtl="0" eaLnBrk="0" fontAlgn="auto" latinLnBrk="0" hangingPunct="0">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307FAE"/>
                </a:solidFill>
                <a:effectLst/>
                <a:uLnTx/>
                <a:uFillTx/>
                <a:latin typeface="Calibri" panose="020F0502020204030204"/>
                <a:ea typeface="KingsBureauGrot FiveOne" charset="0"/>
                <a:cs typeface="KingsBureauGrot FiveOne" charset="0"/>
              </a:rPr>
              <a:t>Broader question</a:t>
            </a:r>
          </a:p>
        </p:txBody>
      </p:sp>
      <p:sp>
        <p:nvSpPr>
          <p:cNvPr id="9" name="Text Box 8"/>
          <p:cNvSpPr txBox="1">
            <a:spLocks noChangeArrowheads="1"/>
          </p:cNvSpPr>
          <p:nvPr/>
        </p:nvSpPr>
        <p:spPr bwMode="auto">
          <a:xfrm>
            <a:off x="4899391" y="2051559"/>
            <a:ext cx="1525874" cy="624871"/>
          </a:xfrm>
          <a:prstGeom prst="rect">
            <a:avLst/>
          </a:prstGeom>
          <a:noFill/>
          <a:ln w="12700">
            <a:noFill/>
            <a:miter lim="800000"/>
            <a:headEnd type="none" w="sm" len="sm"/>
            <a:tailEnd type="none" w="sm" len="sm"/>
          </a:ln>
        </p:spPr>
        <p:txBody>
          <a:bodyPr wrap="square" lIns="67488" tIns="35094" rIns="67488" bIns="35094">
            <a:spAutoFit/>
          </a:bodyPr>
          <a:lstStyle/>
          <a:p>
            <a:pPr marL="0" marR="0" lvl="0" indent="0" algn="ctr" defTabSz="685800" rtl="0" eaLnBrk="0" fontAlgn="auto" latinLnBrk="0" hangingPunct="0">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307FAE"/>
                </a:solidFill>
                <a:effectLst/>
                <a:uLnTx/>
                <a:uFillTx/>
                <a:latin typeface="Calibri" panose="020F0502020204030204"/>
                <a:ea typeface="KingsBureauGrot FiveOne" charset="0"/>
                <a:cs typeface="KingsBureauGrot FiveOne" charset="0"/>
              </a:rPr>
              <a:t>Other track question</a:t>
            </a:r>
          </a:p>
        </p:txBody>
      </p:sp>
      <p:cxnSp>
        <p:nvCxnSpPr>
          <p:cNvPr id="10" name="AutoShape 9"/>
          <p:cNvCxnSpPr>
            <a:cxnSpLocks noChangeShapeType="1"/>
          </p:cNvCxnSpPr>
          <p:nvPr/>
        </p:nvCxnSpPr>
        <p:spPr bwMode="auto">
          <a:xfrm rot="5400000" flipH="1" flipV="1">
            <a:off x="4120933" y="2156400"/>
            <a:ext cx="698228" cy="1066207"/>
          </a:xfrm>
          <a:prstGeom prst="bentConnector2">
            <a:avLst/>
          </a:prstGeom>
          <a:noFill/>
          <a:ln w="38100">
            <a:solidFill>
              <a:schemeClr val="bg2">
                <a:lumMod val="65000"/>
              </a:schemeClr>
            </a:solidFill>
            <a:miter lim="800000"/>
            <a:headEnd type="none" w="sm" len="sm"/>
            <a:tailEnd type="triangle" w="med" len="med"/>
          </a:ln>
        </p:spPr>
      </p:cxnSp>
      <p:cxnSp>
        <p:nvCxnSpPr>
          <p:cNvPr id="11" name="AutoShape 10"/>
          <p:cNvCxnSpPr>
            <a:cxnSpLocks noChangeShapeType="1"/>
          </p:cNvCxnSpPr>
          <p:nvPr/>
        </p:nvCxnSpPr>
        <p:spPr bwMode="auto">
          <a:xfrm rot="10800000" flipV="1">
            <a:off x="4566699" y="3388402"/>
            <a:ext cx="670919" cy="0"/>
          </a:xfrm>
          <a:prstGeom prst="bentConnector3">
            <a:avLst>
              <a:gd name="adj1" fmla="val 50000"/>
            </a:avLst>
          </a:prstGeom>
          <a:noFill/>
          <a:ln w="38100">
            <a:solidFill>
              <a:schemeClr val="bg2">
                <a:lumMod val="65000"/>
              </a:schemeClr>
            </a:solidFill>
            <a:miter lim="800000"/>
            <a:headEnd type="none" w="sm" len="sm"/>
            <a:tailEnd type="triangle" w="med" len="med"/>
          </a:ln>
        </p:spPr>
      </p:cxnSp>
      <p:cxnSp>
        <p:nvCxnSpPr>
          <p:cNvPr id="12" name="AutoShape 11"/>
          <p:cNvCxnSpPr>
            <a:cxnSpLocks noChangeShapeType="1"/>
          </p:cNvCxnSpPr>
          <p:nvPr/>
        </p:nvCxnSpPr>
        <p:spPr bwMode="auto">
          <a:xfrm>
            <a:off x="6480781" y="3380340"/>
            <a:ext cx="772562" cy="0"/>
          </a:xfrm>
          <a:prstGeom prst="bentConnector3">
            <a:avLst>
              <a:gd name="adj1" fmla="val 50000"/>
            </a:avLst>
          </a:prstGeom>
          <a:noFill/>
          <a:ln w="38100">
            <a:solidFill>
              <a:schemeClr val="bg2">
                <a:lumMod val="65000"/>
              </a:schemeClr>
            </a:solidFill>
            <a:miter lim="800000"/>
            <a:headEnd type="none" w="sm" len="sm"/>
            <a:tailEnd type="triangle" w="med" len="med"/>
          </a:ln>
        </p:spPr>
      </p:cxnSp>
      <p:cxnSp>
        <p:nvCxnSpPr>
          <p:cNvPr id="13" name="AutoShape 12"/>
          <p:cNvCxnSpPr>
            <a:cxnSpLocks noChangeShapeType="1"/>
          </p:cNvCxnSpPr>
          <p:nvPr/>
        </p:nvCxnSpPr>
        <p:spPr bwMode="auto">
          <a:xfrm>
            <a:off x="6400523" y="4617132"/>
            <a:ext cx="835819" cy="0"/>
          </a:xfrm>
          <a:prstGeom prst="straightConnector1">
            <a:avLst/>
          </a:prstGeom>
          <a:noFill/>
          <a:ln w="38100">
            <a:solidFill>
              <a:schemeClr val="bg2">
                <a:lumMod val="65000"/>
              </a:schemeClr>
            </a:solidFill>
            <a:round/>
            <a:headEnd type="none" w="sm" len="sm"/>
            <a:tailEnd type="triangle" w="med" len="med"/>
          </a:ln>
        </p:spPr>
      </p:cxnSp>
      <p:cxnSp>
        <p:nvCxnSpPr>
          <p:cNvPr id="14" name="AutoShape 13"/>
          <p:cNvCxnSpPr>
            <a:cxnSpLocks noChangeShapeType="1"/>
          </p:cNvCxnSpPr>
          <p:nvPr/>
        </p:nvCxnSpPr>
        <p:spPr bwMode="auto">
          <a:xfrm>
            <a:off x="5859197" y="3692778"/>
            <a:ext cx="0" cy="524081"/>
          </a:xfrm>
          <a:prstGeom prst="straightConnector1">
            <a:avLst/>
          </a:prstGeom>
          <a:noFill/>
          <a:ln w="38100">
            <a:solidFill>
              <a:schemeClr val="bg2">
                <a:lumMod val="65000"/>
              </a:schemeClr>
            </a:solidFill>
            <a:round/>
            <a:headEnd type="none" w="sm" len="sm"/>
            <a:tailEnd type="triangle" w="med" len="med"/>
          </a:ln>
        </p:spPr>
      </p:cxnSp>
      <p:sp>
        <p:nvSpPr>
          <p:cNvPr id="17" name="Title 16">
            <a:extLst>
              <a:ext uri="{FF2B5EF4-FFF2-40B4-BE49-F238E27FC236}">
                <a16:creationId xmlns:a16="http://schemas.microsoft.com/office/drawing/2014/main" id="{566C3066-03C3-4A31-BAB2-F0070F7D4EE3}"/>
              </a:ext>
            </a:extLst>
          </p:cNvPr>
          <p:cNvSpPr>
            <a:spLocks noGrp="1"/>
          </p:cNvSpPr>
          <p:nvPr>
            <p:ph type="title"/>
          </p:nvPr>
        </p:nvSpPr>
        <p:spPr/>
        <p:txBody>
          <a:bodyPr/>
          <a:lstStyle/>
          <a:p>
            <a:r>
              <a:rPr lang="en-US" sz="3600" b="1" dirty="0">
                <a:latin typeface="+mn-lt"/>
              </a:rPr>
              <a:t>Finding the right question</a:t>
            </a:r>
            <a:endParaRPr lang="en-GB" sz="3600" b="1" dirty="0">
              <a:latin typeface="+mn-lt"/>
            </a:endParaRPr>
          </a:p>
        </p:txBody>
      </p:sp>
      <p:sp>
        <p:nvSpPr>
          <p:cNvPr id="15" name="Slide Number Placeholder 1">
            <a:extLst>
              <a:ext uri="{FF2B5EF4-FFF2-40B4-BE49-F238E27FC236}">
                <a16:creationId xmlns:a16="http://schemas.microsoft.com/office/drawing/2014/main" id="{6133D8C3-C1BE-6A4D-BB3B-FCB9F62F5EDA}"/>
              </a:ext>
            </a:extLst>
          </p:cNvPr>
          <p:cNvSpPr>
            <a:spLocks noGrp="1"/>
          </p:cNvSpPr>
          <p:nvPr>
            <p:ph type="sldNum" sz="quarter" idx="12"/>
          </p:nvPr>
        </p:nvSpPr>
        <p:spPr>
          <a:xfrm>
            <a:off x="9448800" y="6486004"/>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3F9903-A2A3-4774-B3B1-3F64182EFF85}" type="slidenum">
              <a:rPr kumimoji="0" lang="en-GB" sz="1200" b="0" i="0" u="none" strike="noStrike" kern="1200" cap="none" spc="0" normalizeH="0" baseline="0" noProof="0" smtClean="0">
                <a:ln>
                  <a:noFill/>
                </a:ln>
                <a:solidFill>
                  <a:srgbClr val="E7E6E6">
                    <a:lumMod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dirty="0">
              <a:ln>
                <a:noFill/>
              </a:ln>
              <a:solidFill>
                <a:srgbClr val="E7E6E6">
                  <a:lumMod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1793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par>
                                <p:cTn id="17" presetID="10"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4"/>
          <p:cNvSpPr txBox="1">
            <a:spLocks noChangeArrowheads="1"/>
          </p:cNvSpPr>
          <p:nvPr/>
        </p:nvSpPr>
        <p:spPr bwMode="auto">
          <a:xfrm>
            <a:off x="5171840" y="4732114"/>
            <a:ext cx="1674186" cy="901870"/>
          </a:xfrm>
          <a:prstGeom prst="rect">
            <a:avLst/>
          </a:prstGeom>
          <a:noFill/>
          <a:ln w="12700">
            <a:noFill/>
            <a:miter lim="800000"/>
            <a:headEnd type="none" w="sm" len="sm"/>
            <a:tailEnd type="none" w="sm" len="sm"/>
          </a:ln>
        </p:spPr>
        <p:txBody>
          <a:bodyPr wrap="square" lIns="67488" tIns="35094" rIns="67488" bIns="35094">
            <a:spAutoFit/>
          </a:bodyPr>
          <a:lstStyle/>
          <a:p>
            <a:pPr marL="0" marR="0" lvl="0" indent="0" algn="ctr" defTabSz="685800" rtl="0" eaLnBrk="0" fontAlgn="auto" latinLnBrk="0" hangingPunct="0">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307FAE"/>
                </a:solidFill>
                <a:effectLst/>
                <a:uLnTx/>
                <a:uFillTx/>
                <a:latin typeface="Calibri" panose="020F0502020204030204"/>
                <a:ea typeface="KingsBureauGrot FiveOne" charset="0"/>
                <a:cs typeface="KingsBureauGrot FiveOne" charset="0"/>
              </a:rPr>
              <a:t>How can we clean up seawater?</a:t>
            </a:r>
          </a:p>
        </p:txBody>
      </p:sp>
      <p:sp>
        <p:nvSpPr>
          <p:cNvPr id="7" name="Text Box 6"/>
          <p:cNvSpPr txBox="1">
            <a:spLocks noChangeArrowheads="1"/>
          </p:cNvSpPr>
          <p:nvPr/>
        </p:nvSpPr>
        <p:spPr bwMode="auto">
          <a:xfrm>
            <a:off x="7764281" y="4870614"/>
            <a:ext cx="2252631" cy="624871"/>
          </a:xfrm>
          <a:prstGeom prst="rect">
            <a:avLst/>
          </a:prstGeom>
          <a:noFill/>
          <a:ln w="12700">
            <a:noFill/>
            <a:miter lim="800000"/>
            <a:headEnd type="none" w="sm" len="sm"/>
            <a:tailEnd type="none" w="sm" len="sm"/>
          </a:ln>
        </p:spPr>
        <p:txBody>
          <a:bodyPr wrap="square" lIns="67488" tIns="35094" rIns="67488" bIns="35094">
            <a:spAutoFit/>
          </a:bodyPr>
          <a:lstStyle/>
          <a:p>
            <a:pPr marL="0" marR="0" lvl="0" indent="0" algn="ctr" defTabSz="685800" rtl="0" eaLnBrk="0" fontAlgn="auto" latinLnBrk="0" hangingPunct="0">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307FAE"/>
                </a:solidFill>
                <a:effectLst/>
                <a:uLnTx/>
                <a:uFillTx/>
                <a:latin typeface="Calibri" panose="020F0502020204030204"/>
                <a:ea typeface="KingsBureauGrot FiveOne" charset="0"/>
                <a:cs typeface="KingsBureauGrot FiveOne" charset="0"/>
              </a:rPr>
              <a:t>How can we clean up plastics in the sea?</a:t>
            </a:r>
          </a:p>
        </p:txBody>
      </p:sp>
      <p:sp>
        <p:nvSpPr>
          <p:cNvPr id="9" name="Text Box 8"/>
          <p:cNvSpPr txBox="1">
            <a:spLocks noChangeArrowheads="1"/>
          </p:cNvSpPr>
          <p:nvPr/>
        </p:nvSpPr>
        <p:spPr bwMode="auto">
          <a:xfrm>
            <a:off x="5149219" y="1485460"/>
            <a:ext cx="1639211" cy="901870"/>
          </a:xfrm>
          <a:prstGeom prst="rect">
            <a:avLst/>
          </a:prstGeom>
          <a:noFill/>
          <a:ln w="12700">
            <a:noFill/>
            <a:miter lim="800000"/>
            <a:headEnd type="none" w="sm" len="sm"/>
            <a:tailEnd type="none" w="sm" len="sm"/>
          </a:ln>
        </p:spPr>
        <p:txBody>
          <a:bodyPr wrap="square" lIns="67488" tIns="35094" rIns="67488" bIns="35094">
            <a:spAutoFit/>
          </a:bodyPr>
          <a:lstStyle/>
          <a:p>
            <a:pPr marL="0" marR="0" lvl="0" indent="0" algn="ctr" defTabSz="685800" rtl="0" eaLnBrk="0" fontAlgn="auto" latinLnBrk="0" hangingPunct="0">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307FAE"/>
                </a:solidFill>
                <a:effectLst/>
                <a:uLnTx/>
                <a:uFillTx/>
                <a:latin typeface="Calibri" panose="020F0502020204030204"/>
                <a:ea typeface="KingsBureauGrot FiveOne" charset="0"/>
                <a:cs typeface="KingsBureauGrot FiveOne" charset="0"/>
              </a:rPr>
              <a:t>How can we stop pollution at source?</a:t>
            </a:r>
            <a:endParaRPr kumimoji="0" lang="en-GB" sz="1800" b="1" i="0" u="none" strike="noStrike" kern="1200" cap="none" spc="0" normalizeH="0" baseline="0" noProof="0" dirty="0">
              <a:ln>
                <a:noFill/>
              </a:ln>
              <a:solidFill>
                <a:srgbClr val="307FAE"/>
              </a:solidFill>
              <a:effectLst/>
              <a:uLnTx/>
              <a:uFillTx/>
              <a:latin typeface="Calibri" panose="020F0502020204030204"/>
              <a:ea typeface="KingsBureauGrot FiveOne" charset="0"/>
              <a:cs typeface="KingsBureauGrot FiveOne" charset="0"/>
            </a:endParaRPr>
          </a:p>
        </p:txBody>
      </p:sp>
      <p:sp>
        <p:nvSpPr>
          <p:cNvPr id="15" name="Text Box 3"/>
          <p:cNvSpPr txBox="1">
            <a:spLocks noChangeArrowheads="1"/>
          </p:cNvSpPr>
          <p:nvPr/>
        </p:nvSpPr>
        <p:spPr bwMode="auto">
          <a:xfrm>
            <a:off x="5159866" y="2798551"/>
            <a:ext cx="1681306" cy="1178869"/>
          </a:xfrm>
          <a:prstGeom prst="rect">
            <a:avLst/>
          </a:prstGeom>
          <a:noFill/>
          <a:ln w="12700">
            <a:noFill/>
            <a:miter lim="800000"/>
            <a:headEnd type="none" w="sm" len="sm"/>
            <a:tailEnd type="none" w="sm" len="sm"/>
          </a:ln>
        </p:spPr>
        <p:txBody>
          <a:bodyPr wrap="square" lIns="67488" tIns="35094" rIns="67488" bIns="35094">
            <a:spAutoFit/>
          </a:bodyPr>
          <a:lstStyle/>
          <a:p>
            <a:pPr marL="0" marR="0" lvl="0" indent="0" algn="ctr" defTabSz="685800" rtl="0" eaLnBrk="0" fontAlgn="auto" latinLnBrk="0" hangingPunct="0">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4D5C6C"/>
                </a:solidFill>
                <a:effectLst/>
                <a:uLnTx/>
                <a:uFillTx/>
                <a:latin typeface="Calibri" panose="020F0502020204030204"/>
                <a:ea typeface="KingsBureauGrot ThreeSeven" charset="0"/>
                <a:cs typeface="KingsBureauGrot ThreeSeven" charset="0"/>
              </a:rPr>
              <a:t>How can we stop pollution entering the sea?</a:t>
            </a:r>
          </a:p>
        </p:txBody>
      </p:sp>
      <p:sp>
        <p:nvSpPr>
          <p:cNvPr id="16" name="Text Box 5"/>
          <p:cNvSpPr txBox="1">
            <a:spLocks noChangeArrowheads="1"/>
          </p:cNvSpPr>
          <p:nvPr/>
        </p:nvSpPr>
        <p:spPr bwMode="auto">
          <a:xfrm>
            <a:off x="7764282" y="2936270"/>
            <a:ext cx="2102733" cy="901870"/>
          </a:xfrm>
          <a:prstGeom prst="rect">
            <a:avLst/>
          </a:prstGeom>
          <a:noFill/>
          <a:ln w="12700">
            <a:noFill/>
            <a:miter lim="800000"/>
            <a:headEnd type="none" w="sm" len="sm"/>
            <a:tailEnd type="none" w="sm" len="sm"/>
          </a:ln>
        </p:spPr>
        <p:txBody>
          <a:bodyPr wrap="square" lIns="67488" tIns="35094" rIns="67488" bIns="35094">
            <a:spAutoFit/>
          </a:bodyPr>
          <a:lstStyle/>
          <a:p>
            <a:pPr marL="0" marR="0" lvl="0" indent="0" algn="ctr" defTabSz="685800" rtl="0" eaLnBrk="0" fontAlgn="auto" latinLnBrk="0" hangingPunct="0">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307FAE"/>
                </a:solidFill>
                <a:effectLst/>
                <a:uLnTx/>
                <a:uFillTx/>
                <a:latin typeface="Calibri" panose="020F0502020204030204"/>
                <a:ea typeface="KingsBureauGrot FiveOne" charset="0"/>
                <a:cs typeface="KingsBureauGrot FiveOne" charset="0"/>
              </a:rPr>
              <a:t>How can we stop farm pollution entering the sea?</a:t>
            </a:r>
          </a:p>
        </p:txBody>
      </p:sp>
      <p:sp>
        <p:nvSpPr>
          <p:cNvPr id="17" name="Text Box 7"/>
          <p:cNvSpPr txBox="1">
            <a:spLocks noChangeArrowheads="1"/>
          </p:cNvSpPr>
          <p:nvPr/>
        </p:nvSpPr>
        <p:spPr bwMode="auto">
          <a:xfrm>
            <a:off x="2899996" y="2933783"/>
            <a:ext cx="1326114" cy="901870"/>
          </a:xfrm>
          <a:prstGeom prst="rect">
            <a:avLst/>
          </a:prstGeom>
          <a:noFill/>
          <a:ln w="12700">
            <a:noFill/>
            <a:miter lim="800000"/>
            <a:headEnd type="none" w="sm" len="sm"/>
            <a:tailEnd type="none" w="sm" len="sm"/>
          </a:ln>
        </p:spPr>
        <p:txBody>
          <a:bodyPr wrap="square" lIns="67488" tIns="35094" rIns="67488" bIns="35094">
            <a:spAutoFit/>
          </a:bodyPr>
          <a:lstStyle/>
          <a:p>
            <a:pPr marL="0" marR="0" lvl="0" indent="0" algn="ctr" defTabSz="685800" rtl="0" eaLnBrk="0" fontAlgn="auto" latinLnBrk="0" hangingPunct="0">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307FAE"/>
                </a:solidFill>
                <a:effectLst/>
                <a:uLnTx/>
                <a:uFillTx/>
                <a:latin typeface="Calibri" panose="020F0502020204030204"/>
                <a:ea typeface="KingsBureauGrot FiveOne" charset="0"/>
                <a:cs typeface="KingsBureauGrot FiveOne" charset="0"/>
              </a:rPr>
              <a:t>How can we stop pollution?</a:t>
            </a:r>
          </a:p>
        </p:txBody>
      </p:sp>
      <p:cxnSp>
        <p:nvCxnSpPr>
          <p:cNvPr id="6" name="Connector: Elbow 5">
            <a:extLst>
              <a:ext uri="{FF2B5EF4-FFF2-40B4-BE49-F238E27FC236}">
                <a16:creationId xmlns:a16="http://schemas.microsoft.com/office/drawing/2014/main" id="{912E2F7B-601A-40CB-8B43-CA1E3138C578}"/>
              </a:ext>
            </a:extLst>
          </p:cNvPr>
          <p:cNvCxnSpPr>
            <a:stCxn id="17" idx="0"/>
            <a:endCxn id="9" idx="1"/>
          </p:cNvCxnSpPr>
          <p:nvPr/>
        </p:nvCxnSpPr>
        <p:spPr>
          <a:xfrm rot="5400000" flipH="1" flipV="1">
            <a:off x="3857441" y="1642007"/>
            <a:ext cx="997388" cy="1586164"/>
          </a:xfrm>
          <a:prstGeom prst="bentConnector2">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EBAA89A0-BCCF-45F9-B5CA-2A357BC94CE1}"/>
              </a:ext>
            </a:extLst>
          </p:cNvPr>
          <p:cNvCxnSpPr>
            <a:cxnSpLocks/>
            <a:stCxn id="15" idx="1"/>
            <a:endCxn id="17" idx="3"/>
          </p:cNvCxnSpPr>
          <p:nvPr/>
        </p:nvCxnSpPr>
        <p:spPr>
          <a:xfrm flipH="1" flipV="1">
            <a:off x="4226110" y="3384718"/>
            <a:ext cx="933756" cy="3266"/>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A406B70F-E8BF-4FAA-8682-CC20A8C16010}"/>
              </a:ext>
            </a:extLst>
          </p:cNvPr>
          <p:cNvCxnSpPr>
            <a:cxnSpLocks/>
            <a:stCxn id="15" idx="3"/>
            <a:endCxn id="16" idx="1"/>
          </p:cNvCxnSpPr>
          <p:nvPr/>
        </p:nvCxnSpPr>
        <p:spPr>
          <a:xfrm flipV="1">
            <a:off x="6841172" y="3387207"/>
            <a:ext cx="923108" cy="779"/>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D2D59FE4-EFE9-4CE7-8656-367A581A5323}"/>
              </a:ext>
            </a:extLst>
          </p:cNvPr>
          <p:cNvCxnSpPr>
            <a:stCxn id="15" idx="2"/>
            <a:endCxn id="5" idx="0"/>
          </p:cNvCxnSpPr>
          <p:nvPr/>
        </p:nvCxnSpPr>
        <p:spPr>
          <a:xfrm>
            <a:off x="6000519" y="3977418"/>
            <a:ext cx="8414" cy="754696"/>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8695B230-E7DD-4B31-832C-8B021C04E2ED}"/>
              </a:ext>
            </a:extLst>
          </p:cNvPr>
          <p:cNvCxnSpPr>
            <a:cxnSpLocks/>
            <a:stCxn id="5" idx="3"/>
            <a:endCxn id="7" idx="1"/>
          </p:cNvCxnSpPr>
          <p:nvPr/>
        </p:nvCxnSpPr>
        <p:spPr>
          <a:xfrm>
            <a:off x="6846026" y="5183049"/>
            <a:ext cx="918254" cy="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
        <p:nvSpPr>
          <p:cNvPr id="8" name="Title 7">
            <a:extLst>
              <a:ext uri="{FF2B5EF4-FFF2-40B4-BE49-F238E27FC236}">
                <a16:creationId xmlns:a16="http://schemas.microsoft.com/office/drawing/2014/main" id="{71245A7B-F6AE-445F-A372-B12C00198A34}"/>
              </a:ext>
            </a:extLst>
          </p:cNvPr>
          <p:cNvSpPr>
            <a:spLocks noGrp="1"/>
          </p:cNvSpPr>
          <p:nvPr>
            <p:ph type="title"/>
          </p:nvPr>
        </p:nvSpPr>
        <p:spPr/>
        <p:txBody>
          <a:bodyPr/>
          <a:lstStyle/>
          <a:p>
            <a:r>
              <a:rPr lang="en-US" sz="3600" b="1" dirty="0">
                <a:latin typeface="+mn-lt"/>
                <a:cs typeface="Arial" panose="020B0604020202020204" pitchFamily="34" charset="0"/>
              </a:rPr>
              <a:t>Finding the right question</a:t>
            </a:r>
            <a:endParaRPr lang="en-GB" sz="3600" b="1" dirty="0">
              <a:latin typeface="+mn-lt"/>
              <a:cs typeface="Arial" panose="020B0604020202020204" pitchFamily="34" charset="0"/>
            </a:endParaRPr>
          </a:p>
        </p:txBody>
      </p:sp>
      <p:sp>
        <p:nvSpPr>
          <p:cNvPr id="19" name="Slide Number Placeholder 1">
            <a:extLst>
              <a:ext uri="{FF2B5EF4-FFF2-40B4-BE49-F238E27FC236}">
                <a16:creationId xmlns:a16="http://schemas.microsoft.com/office/drawing/2014/main" id="{C6F2E568-C790-7A47-9B82-4915CE006C08}"/>
              </a:ext>
            </a:extLst>
          </p:cNvPr>
          <p:cNvSpPr>
            <a:spLocks noGrp="1"/>
          </p:cNvSpPr>
          <p:nvPr>
            <p:ph type="sldNum" sz="quarter" idx="12"/>
          </p:nvPr>
        </p:nvSpPr>
        <p:spPr>
          <a:xfrm>
            <a:off x="9448800" y="6486004"/>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3F9903-A2A3-4774-B3B1-3F64182EFF85}" type="slidenum">
              <a:rPr kumimoji="0" lang="en-GB" sz="1200" b="0" i="0" u="none" strike="noStrike" kern="1200" cap="none" spc="0" normalizeH="0" baseline="0" noProof="0" smtClean="0">
                <a:ln>
                  <a:noFill/>
                </a:ln>
                <a:solidFill>
                  <a:srgbClr val="E7E6E6">
                    <a:lumMod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dirty="0">
              <a:ln>
                <a:noFill/>
              </a:ln>
              <a:solidFill>
                <a:srgbClr val="E7E6E6">
                  <a:lumMod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50354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3D54763-85FA-408F-B00D-12E9CF5EEEDF}"/>
              </a:ext>
            </a:extLst>
          </p:cNvPr>
          <p:cNvPicPr>
            <a:picLocks noChangeAspect="1"/>
          </p:cNvPicPr>
          <p:nvPr/>
        </p:nvPicPr>
        <p:blipFill>
          <a:blip r:embed="rId2"/>
          <a:stretch>
            <a:fillRect/>
          </a:stretch>
        </p:blipFill>
        <p:spPr>
          <a:xfrm>
            <a:off x="1486456" y="1478230"/>
            <a:ext cx="3036026" cy="4554040"/>
          </a:xfrm>
          <a:prstGeom prst="rect">
            <a:avLst/>
          </a:prstGeom>
        </p:spPr>
      </p:pic>
      <p:sp>
        <p:nvSpPr>
          <p:cNvPr id="6" name="Slide Number Placeholder 1">
            <a:extLst>
              <a:ext uri="{FF2B5EF4-FFF2-40B4-BE49-F238E27FC236}">
                <a16:creationId xmlns:a16="http://schemas.microsoft.com/office/drawing/2014/main" id="{EEA4A29A-3D74-AD47-8B55-33B666E689C6}"/>
              </a:ext>
            </a:extLst>
          </p:cNvPr>
          <p:cNvSpPr>
            <a:spLocks noGrp="1"/>
          </p:cNvSpPr>
          <p:nvPr>
            <p:ph type="sldNum" sz="quarter" idx="12"/>
          </p:nvPr>
        </p:nvSpPr>
        <p:spPr>
          <a:xfrm>
            <a:off x="9448800" y="6486004"/>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3F9903-A2A3-4774-B3B1-3F64182EFF85}" type="slidenum">
              <a:rPr kumimoji="0" lang="en-GB" sz="1200" b="0" i="0" u="none" strike="noStrike" kern="1200" cap="none" spc="0" normalizeH="0" baseline="0" noProof="0" smtClean="0">
                <a:ln>
                  <a:noFill/>
                </a:ln>
                <a:solidFill>
                  <a:srgbClr val="E7E6E6">
                    <a:lumMod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dirty="0">
              <a:ln>
                <a:noFill/>
              </a:ln>
              <a:solidFill>
                <a:srgbClr val="E7E6E6">
                  <a:lumMod val="75000"/>
                </a:srgbClr>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7E1A6517-6446-784C-80E7-71CFCEBAB485}"/>
              </a:ext>
            </a:extLst>
          </p:cNvPr>
          <p:cNvSpPr/>
          <p:nvPr/>
        </p:nvSpPr>
        <p:spPr>
          <a:xfrm>
            <a:off x="783771" y="866899"/>
            <a:ext cx="11408229" cy="4750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7624FC54-7943-9544-A24E-4091D837B600}"/>
              </a:ext>
            </a:extLst>
          </p:cNvPr>
          <p:cNvSpPr txBox="1"/>
          <p:nvPr/>
        </p:nvSpPr>
        <p:spPr>
          <a:xfrm>
            <a:off x="5206181" y="2551837"/>
            <a:ext cx="6226320" cy="1754326"/>
          </a:xfrm>
          <a:prstGeom prst="rect">
            <a:avLst/>
          </a:prstGeom>
          <a:noFill/>
        </p:spPr>
        <p:txBody>
          <a:bodyPr wrap="none" rtlCol="0">
            <a:spAutoFit/>
          </a:bodyPr>
          <a:lstStyle/>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Getting to the right question</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Structuring your ideas </a:t>
            </a:r>
          </a:p>
        </p:txBody>
      </p:sp>
    </p:spTree>
    <p:extLst>
      <p:ext uri="{BB962C8B-B14F-4D97-AF65-F5344CB8AC3E}">
        <p14:creationId xmlns:p14="http://schemas.microsoft.com/office/powerpoint/2010/main" val="27657423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120929" y="2442793"/>
            <a:ext cx="1512659" cy="369332"/>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KingsBureauGrot ThreeSeven" charset="0"/>
                <a:cs typeface="KingsBureauGrot ThreeSeven" charset="0"/>
              </a:rPr>
              <a:t>Answer</a:t>
            </a:r>
          </a:p>
        </p:txBody>
      </p:sp>
      <p:sp>
        <p:nvSpPr>
          <p:cNvPr id="8" name="TextBox 7"/>
          <p:cNvSpPr txBox="1"/>
          <p:nvPr/>
        </p:nvSpPr>
        <p:spPr>
          <a:xfrm>
            <a:off x="4746704" y="3508423"/>
            <a:ext cx="2261110" cy="369332"/>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KingsBureauGrot ThreeSeven" charset="0"/>
                <a:cs typeface="KingsBureauGrot ThreeSeven" charset="0"/>
              </a:rPr>
              <a:t>Arguments/ideas</a:t>
            </a:r>
          </a:p>
        </p:txBody>
      </p:sp>
      <p:sp>
        <p:nvSpPr>
          <p:cNvPr id="9" name="TextBox 8"/>
          <p:cNvSpPr txBox="1"/>
          <p:nvPr/>
        </p:nvSpPr>
        <p:spPr>
          <a:xfrm>
            <a:off x="4468240" y="4556422"/>
            <a:ext cx="2844508" cy="369332"/>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KingsBureauGrot ThreeSeven" charset="0"/>
                <a:cs typeface="KingsBureauGrot ThreeSeven" charset="0"/>
              </a:rPr>
              <a:t>Detail/evidence/actions</a:t>
            </a:r>
          </a:p>
        </p:txBody>
      </p:sp>
      <p:sp>
        <p:nvSpPr>
          <p:cNvPr id="10" name="TextBox 9"/>
          <p:cNvSpPr txBox="1"/>
          <p:nvPr/>
        </p:nvSpPr>
        <p:spPr>
          <a:xfrm>
            <a:off x="4065652" y="5495362"/>
            <a:ext cx="3649684" cy="369332"/>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KingsBureauGrot ThreeSeven" charset="0"/>
                <a:cs typeface="KingsBureauGrot ThreeSeven" charset="0"/>
              </a:rPr>
              <a:t>[more detail/evidence/actions]</a:t>
            </a:r>
          </a:p>
        </p:txBody>
      </p:sp>
      <p:sp>
        <p:nvSpPr>
          <p:cNvPr id="13" name="Triangle 12"/>
          <p:cNvSpPr/>
          <p:nvPr/>
        </p:nvSpPr>
        <p:spPr>
          <a:xfrm>
            <a:off x="2091069" y="1665950"/>
            <a:ext cx="7628117" cy="4454631"/>
          </a:xfrm>
          <a:prstGeom prst="triangle">
            <a:avLst>
              <a:gd name="adj" fmla="val 49778"/>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white"/>
              </a:solidFill>
              <a:effectLst/>
              <a:uLnTx/>
              <a:uFillTx/>
              <a:latin typeface="Calibri"/>
              <a:ea typeface="+mn-ea"/>
              <a:cs typeface="+mn-cs"/>
            </a:endParaRPr>
          </a:p>
        </p:txBody>
      </p:sp>
      <p:cxnSp>
        <p:nvCxnSpPr>
          <p:cNvPr id="15" name="Straight Connector 14"/>
          <p:cNvCxnSpPr>
            <a:cxnSpLocks/>
          </p:cNvCxnSpPr>
          <p:nvPr/>
        </p:nvCxnSpPr>
        <p:spPr>
          <a:xfrm>
            <a:off x="4637314" y="3128476"/>
            <a:ext cx="2515654"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a:cxnSpLocks/>
          </p:cNvCxnSpPr>
          <p:nvPr/>
        </p:nvCxnSpPr>
        <p:spPr>
          <a:xfrm>
            <a:off x="3716648" y="4195917"/>
            <a:ext cx="4321223"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a:cxnSpLocks/>
          </p:cNvCxnSpPr>
          <p:nvPr/>
        </p:nvCxnSpPr>
        <p:spPr>
          <a:xfrm>
            <a:off x="2875935" y="5228368"/>
            <a:ext cx="6061588"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Slide Number Placeholder 1">
            <a:extLst>
              <a:ext uri="{FF2B5EF4-FFF2-40B4-BE49-F238E27FC236}">
                <a16:creationId xmlns:a16="http://schemas.microsoft.com/office/drawing/2014/main" id="{76241FB5-F36C-7A42-A287-ACF2D4AB0AD8}"/>
              </a:ext>
            </a:extLst>
          </p:cNvPr>
          <p:cNvSpPr>
            <a:spLocks noGrp="1"/>
          </p:cNvSpPr>
          <p:nvPr>
            <p:ph type="sldNum" sz="quarter" idx="12"/>
          </p:nvPr>
        </p:nvSpPr>
        <p:spPr>
          <a:xfrm>
            <a:off x="9448800" y="6486004"/>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3F9903-A2A3-4774-B3B1-3F64182EFF85}" type="slidenum">
              <a:rPr kumimoji="0" lang="en-GB" sz="1200" b="0" i="0" u="none" strike="noStrike" kern="1200" cap="none" spc="0" normalizeH="0" baseline="0" noProof="0" smtClean="0">
                <a:ln>
                  <a:noFill/>
                </a:ln>
                <a:solidFill>
                  <a:srgbClr val="E7E6E6">
                    <a:lumMod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dirty="0">
              <a:ln>
                <a:noFill/>
              </a:ln>
              <a:solidFill>
                <a:srgbClr val="E7E6E6">
                  <a:lumMod val="75000"/>
                </a:srgbClr>
              </a:solidFill>
              <a:effectLst/>
              <a:uLnTx/>
              <a:uFillTx/>
              <a:latin typeface="Calibri" panose="020F0502020204030204"/>
              <a:ea typeface="+mn-ea"/>
              <a:cs typeface="+mn-cs"/>
            </a:endParaRPr>
          </a:p>
        </p:txBody>
      </p:sp>
      <p:sp>
        <p:nvSpPr>
          <p:cNvPr id="26" name="Title 16">
            <a:extLst>
              <a:ext uri="{FF2B5EF4-FFF2-40B4-BE49-F238E27FC236}">
                <a16:creationId xmlns:a16="http://schemas.microsoft.com/office/drawing/2014/main" id="{A9DE2B18-1BA0-1A48-90FF-081F96392011}"/>
              </a:ext>
            </a:extLst>
          </p:cNvPr>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2095D4"/>
                </a:solidFill>
                <a:effectLst/>
                <a:uLnTx/>
                <a:uFillTx/>
                <a:latin typeface="Calibri Light" panose="020F0302020204030204"/>
                <a:ea typeface="KingsBureauGrot ThreeSeven" charset="0"/>
                <a:cs typeface="KingsBureauGrot ThreeSeven" charset="0"/>
              </a:rPr>
              <a:t>Situation + </a:t>
            </a:r>
            <a:r>
              <a:rPr kumimoji="0" lang="en-US" sz="3600" b="1" i="0" u="none" strike="noStrike" kern="1200" cap="none" spc="0" normalizeH="0" baseline="0" noProof="0" dirty="0">
                <a:ln>
                  <a:noFill/>
                </a:ln>
                <a:solidFill>
                  <a:srgbClr val="4472C4">
                    <a:lumMod val="60000"/>
                    <a:lumOff val="40000"/>
                  </a:srgbClr>
                </a:solidFill>
                <a:effectLst/>
                <a:uLnTx/>
                <a:uFillTx/>
                <a:latin typeface="Calibri Light" panose="020F0302020204030204"/>
                <a:ea typeface="KingsBureauGrot ThreeSeven" charset="0"/>
                <a:cs typeface="KingsBureauGrot ThreeSeven" charset="0"/>
              </a:rPr>
              <a:t>Complication = </a:t>
            </a:r>
            <a:r>
              <a:rPr kumimoji="0" lang="en-US" sz="3600" b="1" i="0" u="none" strike="noStrike" kern="1200" cap="none" spc="0" normalizeH="0" baseline="0" noProof="0" dirty="0">
                <a:ln>
                  <a:noFill/>
                </a:ln>
                <a:solidFill>
                  <a:srgbClr val="ED7D31"/>
                </a:solidFill>
                <a:effectLst/>
                <a:uLnTx/>
                <a:uFillTx/>
                <a:latin typeface="Calibri Light" panose="020F0302020204030204"/>
                <a:ea typeface="KingsBureauGrot ThreeSeven" charset="0"/>
                <a:cs typeface="KingsBureauGrot ThreeSeven" charset="0"/>
              </a:rPr>
              <a:t>Question</a:t>
            </a:r>
            <a:r>
              <a:rPr kumimoji="0" lang="en-US" sz="3600" b="1" i="0" u="none" strike="noStrike" kern="1200" cap="none" spc="0" normalizeH="0" baseline="0" noProof="0" dirty="0">
                <a:ln>
                  <a:noFill/>
                </a:ln>
                <a:solidFill>
                  <a:srgbClr val="4472C4">
                    <a:lumMod val="60000"/>
                    <a:lumOff val="40000"/>
                  </a:srgbClr>
                </a:solidFill>
                <a:effectLst/>
                <a:uLnTx/>
                <a:uFillTx/>
                <a:latin typeface="Calibri Light" panose="020F0302020204030204"/>
                <a:ea typeface="KingsBureauGrot ThreeSeven" charset="0"/>
                <a:cs typeface="KingsBureauGrot ThreeSeven" charset="0"/>
              </a:rPr>
              <a:t> </a:t>
            </a:r>
            <a:r>
              <a:rPr kumimoji="0" lang="en-US" sz="3600" b="1" i="0" u="none" strike="noStrike" kern="1200" cap="none" spc="0" normalizeH="0" baseline="0" noProof="0" dirty="0">
                <a:ln>
                  <a:noFill/>
                </a:ln>
                <a:solidFill>
                  <a:srgbClr val="2095D4"/>
                </a:solidFill>
                <a:effectLst/>
                <a:uLnTx/>
                <a:uFillTx/>
                <a:latin typeface="Calibri Light" panose="020F0302020204030204"/>
                <a:ea typeface="KingsBureauGrot ThreeSeven" charset="0"/>
                <a:cs typeface="KingsBureauGrot ThreeSeven" charset="0"/>
              </a:rPr>
              <a:t> </a:t>
            </a:r>
            <a:endParaRPr kumimoji="0" lang="en-GB" sz="3600" b="1" i="0" u="none" strike="noStrike" kern="1200" cap="none" spc="0" normalizeH="0" baseline="0" noProof="0" dirty="0">
              <a:ln>
                <a:noFill/>
              </a:ln>
              <a:solidFill>
                <a:prstClr val="black"/>
              </a:solidFill>
              <a:effectLst/>
              <a:uLnTx/>
              <a:uFillTx/>
              <a:latin typeface="Calibri" panose="020F0502020204030204"/>
              <a:ea typeface="+mj-ea"/>
              <a:cs typeface="+mj-cs"/>
            </a:endParaRPr>
          </a:p>
        </p:txBody>
      </p:sp>
    </p:spTree>
    <p:extLst>
      <p:ext uri="{BB962C8B-B14F-4D97-AF65-F5344CB8AC3E}">
        <p14:creationId xmlns:p14="http://schemas.microsoft.com/office/powerpoint/2010/main" val="14252644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0E9BAEB2-08F0-4353-ACBD-1272BB50FAF5}"/>
              </a:ext>
            </a:extLst>
          </p:cNvPr>
          <p:cNvGrpSpPr/>
          <p:nvPr/>
        </p:nvGrpSpPr>
        <p:grpSpPr>
          <a:xfrm>
            <a:off x="2882473" y="1724481"/>
            <a:ext cx="6790991" cy="3347972"/>
            <a:chOff x="1312751" y="136054"/>
            <a:chExt cx="6790991" cy="3347972"/>
          </a:xfrm>
        </p:grpSpPr>
        <p:sp>
          <p:nvSpPr>
            <p:cNvPr id="4" name="TextBox 3">
              <a:extLst>
                <a:ext uri="{FF2B5EF4-FFF2-40B4-BE49-F238E27FC236}">
                  <a16:creationId xmlns:a16="http://schemas.microsoft.com/office/drawing/2014/main" id="{16C81F97-9F55-4C31-A2C9-6B15DFD48F42}"/>
                </a:ext>
              </a:extLst>
            </p:cNvPr>
            <p:cNvSpPr txBox="1"/>
            <p:nvPr/>
          </p:nvSpPr>
          <p:spPr>
            <a:xfrm>
              <a:off x="1608797" y="2031594"/>
              <a:ext cx="1512794" cy="307777"/>
            </a:xfrm>
            <a:prstGeom prst="rect">
              <a:avLst/>
            </a:prstGeom>
            <a:solidFill>
              <a:srgbClr val="CDD7DC"/>
            </a:solidFill>
          </p:spPr>
          <p:txBody>
            <a:bodyPr wrap="square" rtlCol="0">
              <a:spAutoFit/>
            </a:bodyPr>
            <a:lstStyle>
              <a:defPPr>
                <a:defRPr lang="en-US"/>
              </a:defPPr>
              <a:lvl1pPr algn="ctr">
                <a:defRPr sz="2800" b="1">
                  <a:solidFill>
                    <a:schemeClr val="bg1"/>
                  </a:solidFill>
                  <a:latin typeface="KingsBureauGrot ThreeSeven" charset="0"/>
                  <a:ea typeface="KingsBureauGrot ThreeSeven" charset="0"/>
                  <a:cs typeface="KingsBureauGrot ThreeSeven" charset="0"/>
                </a:defRPr>
              </a:lvl1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4D5C6D"/>
                  </a:solidFill>
                  <a:effectLst/>
                  <a:uLnTx/>
                  <a:uFillTx/>
                  <a:latin typeface="Calibri" panose="020F0502020204030204"/>
                </a:rPr>
                <a:t>Key idea</a:t>
              </a:r>
            </a:p>
          </p:txBody>
        </p:sp>
        <p:sp>
          <p:nvSpPr>
            <p:cNvPr id="5" name="TextBox 4">
              <a:extLst>
                <a:ext uri="{FF2B5EF4-FFF2-40B4-BE49-F238E27FC236}">
                  <a16:creationId xmlns:a16="http://schemas.microsoft.com/office/drawing/2014/main" id="{5495B514-57ED-49F7-980F-7B6077FEE640}"/>
                </a:ext>
              </a:extLst>
            </p:cNvPr>
            <p:cNvSpPr txBox="1"/>
            <p:nvPr/>
          </p:nvSpPr>
          <p:spPr>
            <a:xfrm>
              <a:off x="1312751" y="3111906"/>
              <a:ext cx="655544" cy="369332"/>
            </a:xfrm>
            <a:prstGeom prst="rect">
              <a:avLst/>
            </a:prstGeom>
            <a:solidFill>
              <a:srgbClr val="CDD7DC"/>
            </a:solidFill>
          </p:spPr>
          <p:txBody>
            <a:bodyPr wrap="square" lIns="40500" rIns="40500"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D5C6D"/>
                  </a:solidFill>
                  <a:effectLst/>
                  <a:uLnTx/>
                  <a:uFillTx/>
                  <a:latin typeface="Calibri" panose="020F0502020204030204"/>
                  <a:ea typeface="KingsBureauGrot ThreeSeven" charset="0"/>
                  <a:cs typeface="KingsBureauGrot ThreeSeven" charset="0"/>
                </a:rPr>
                <a:t>Detail</a:t>
              </a:r>
            </a:p>
          </p:txBody>
        </p:sp>
        <p:sp>
          <p:nvSpPr>
            <p:cNvPr id="6" name="TextBox 5">
              <a:extLst>
                <a:ext uri="{FF2B5EF4-FFF2-40B4-BE49-F238E27FC236}">
                  <a16:creationId xmlns:a16="http://schemas.microsoft.com/office/drawing/2014/main" id="{74304AE5-A53E-41AF-B465-1B6AA0DF0CB6}"/>
                </a:ext>
              </a:extLst>
            </p:cNvPr>
            <p:cNvSpPr txBox="1"/>
            <p:nvPr/>
          </p:nvSpPr>
          <p:spPr>
            <a:xfrm>
              <a:off x="3815603" y="2031594"/>
              <a:ext cx="1512794" cy="307777"/>
            </a:xfrm>
            <a:prstGeom prst="rect">
              <a:avLst/>
            </a:prstGeom>
            <a:solidFill>
              <a:srgbClr val="CDD7DC"/>
            </a:solidFill>
          </p:spPr>
          <p:txBody>
            <a:bodyPr wrap="square" rtlCol="0">
              <a:spAutoFit/>
            </a:bodyPr>
            <a:lstStyle>
              <a:defPPr>
                <a:defRPr lang="en-US"/>
              </a:defPPr>
              <a:lvl1pPr algn="ctr">
                <a:defRPr sz="2800" b="1">
                  <a:solidFill>
                    <a:schemeClr val="bg1"/>
                  </a:solidFill>
                  <a:latin typeface="KingsBureauGrot ThreeSeven" charset="0"/>
                  <a:ea typeface="KingsBureauGrot ThreeSeven" charset="0"/>
                  <a:cs typeface="KingsBureauGrot ThreeSeven" charset="0"/>
                </a:defRPr>
              </a:lvl1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4D5C6D"/>
                  </a:solidFill>
                  <a:effectLst/>
                  <a:uLnTx/>
                  <a:uFillTx/>
                  <a:latin typeface="Calibri" panose="020F0502020204030204"/>
                </a:rPr>
                <a:t>Key idea</a:t>
              </a:r>
              <a:endParaRPr kumimoji="0" lang="en-US" sz="1400" b="1" i="0" u="none" strike="noStrike" kern="1200" cap="none" spc="0" normalizeH="0" baseline="0" noProof="0" dirty="0">
                <a:ln>
                  <a:noFill/>
                </a:ln>
                <a:solidFill>
                  <a:srgbClr val="4D5C6D"/>
                </a:solidFill>
                <a:effectLst/>
                <a:uLnTx/>
                <a:uFillTx/>
                <a:latin typeface="Calibri" panose="020F0502020204030204"/>
              </a:endParaRPr>
            </a:p>
          </p:txBody>
        </p:sp>
        <p:sp>
          <p:nvSpPr>
            <p:cNvPr id="7" name="TextBox 6">
              <a:extLst>
                <a:ext uri="{FF2B5EF4-FFF2-40B4-BE49-F238E27FC236}">
                  <a16:creationId xmlns:a16="http://schemas.microsoft.com/office/drawing/2014/main" id="{2CBA0DB8-6629-46B2-85BD-4364BFE46635}"/>
                </a:ext>
              </a:extLst>
            </p:cNvPr>
            <p:cNvSpPr txBox="1"/>
            <p:nvPr/>
          </p:nvSpPr>
          <p:spPr>
            <a:xfrm>
              <a:off x="6204659" y="2013228"/>
              <a:ext cx="1512794" cy="307777"/>
            </a:xfrm>
            <a:prstGeom prst="rect">
              <a:avLst/>
            </a:prstGeom>
            <a:solidFill>
              <a:srgbClr val="CDD7DC"/>
            </a:solidFill>
          </p:spPr>
          <p:txBody>
            <a:bodyPr wrap="square" rtlCol="0">
              <a:spAutoFit/>
            </a:bodyPr>
            <a:lstStyle>
              <a:defPPr>
                <a:defRPr lang="en-US"/>
              </a:defPPr>
              <a:lvl1pPr algn="ctr">
                <a:defRPr sz="2800" b="1">
                  <a:solidFill>
                    <a:schemeClr val="bg1"/>
                  </a:solidFill>
                  <a:latin typeface="KingsBureauGrot ThreeSeven" charset="0"/>
                  <a:ea typeface="KingsBureauGrot ThreeSeven" charset="0"/>
                  <a:cs typeface="KingsBureauGrot ThreeSeven" charset="0"/>
                </a:defRPr>
              </a:lvl1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4D5C6D"/>
                  </a:solidFill>
                  <a:effectLst/>
                  <a:uLnTx/>
                  <a:uFillTx/>
                  <a:latin typeface="Calibri" panose="020F0502020204030204"/>
                </a:rPr>
                <a:t>Key idea</a:t>
              </a:r>
            </a:p>
          </p:txBody>
        </p:sp>
        <p:sp>
          <p:nvSpPr>
            <p:cNvPr id="8" name="TextBox 7">
              <a:extLst>
                <a:ext uri="{FF2B5EF4-FFF2-40B4-BE49-F238E27FC236}">
                  <a16:creationId xmlns:a16="http://schemas.microsoft.com/office/drawing/2014/main" id="{A4F48D98-AD67-4A58-90AB-E833E55D09F7}"/>
                </a:ext>
              </a:extLst>
            </p:cNvPr>
            <p:cNvSpPr txBox="1"/>
            <p:nvPr/>
          </p:nvSpPr>
          <p:spPr>
            <a:xfrm>
              <a:off x="2018721" y="3109118"/>
              <a:ext cx="655544" cy="369332"/>
            </a:xfrm>
            <a:prstGeom prst="rect">
              <a:avLst/>
            </a:prstGeom>
            <a:solidFill>
              <a:srgbClr val="CDD7DC"/>
            </a:solidFill>
          </p:spPr>
          <p:txBody>
            <a:bodyPr wrap="square" lIns="40500" rIns="40500"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D5C6D"/>
                  </a:solidFill>
                  <a:effectLst/>
                  <a:uLnTx/>
                  <a:uFillTx/>
                  <a:latin typeface="Calibri" panose="020F0502020204030204"/>
                  <a:ea typeface="KingsBureauGrot ThreeSeven" charset="0"/>
                  <a:cs typeface="KingsBureauGrot ThreeSeven" charset="0"/>
                </a:rPr>
                <a:t>Detail</a:t>
              </a:r>
            </a:p>
          </p:txBody>
        </p:sp>
        <p:sp>
          <p:nvSpPr>
            <p:cNvPr id="9" name="TextBox 8">
              <a:extLst>
                <a:ext uri="{FF2B5EF4-FFF2-40B4-BE49-F238E27FC236}">
                  <a16:creationId xmlns:a16="http://schemas.microsoft.com/office/drawing/2014/main" id="{7EA9C174-FDB8-4570-BC7E-28721815E5D7}"/>
                </a:ext>
              </a:extLst>
            </p:cNvPr>
            <p:cNvSpPr txBox="1"/>
            <p:nvPr/>
          </p:nvSpPr>
          <p:spPr>
            <a:xfrm>
              <a:off x="2743392" y="3109119"/>
              <a:ext cx="655544" cy="369332"/>
            </a:xfrm>
            <a:prstGeom prst="rect">
              <a:avLst/>
            </a:prstGeom>
            <a:solidFill>
              <a:srgbClr val="CDD7DC"/>
            </a:solidFill>
          </p:spPr>
          <p:txBody>
            <a:bodyPr wrap="square" lIns="40500" rIns="40500" rtlCol="0">
              <a:spAutoFit/>
            </a:bodyPr>
            <a:lstStyle>
              <a:defPPr>
                <a:defRPr lang="en-US"/>
              </a:defPPr>
              <a:lvl1pPr algn="ctr">
                <a:defRPr sz="2400" b="1">
                  <a:solidFill>
                    <a:schemeClr val="bg1"/>
                  </a:solidFill>
                  <a:latin typeface="KingsBureauGrot ThreeSeven" charset="0"/>
                  <a:ea typeface="KingsBureauGrot ThreeSeven" charset="0"/>
                  <a:cs typeface="KingsBureauGrot ThreeSeven" charset="0"/>
                </a:defRPr>
              </a:lvl1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D5C6D"/>
                  </a:solidFill>
                  <a:effectLst/>
                  <a:uLnTx/>
                  <a:uFillTx/>
                  <a:latin typeface="Calibri" panose="020F0502020204030204"/>
                </a:rPr>
                <a:t>Detail</a:t>
              </a:r>
            </a:p>
          </p:txBody>
        </p:sp>
        <p:sp>
          <p:nvSpPr>
            <p:cNvPr id="10" name="TextBox 9">
              <a:extLst>
                <a:ext uri="{FF2B5EF4-FFF2-40B4-BE49-F238E27FC236}">
                  <a16:creationId xmlns:a16="http://schemas.microsoft.com/office/drawing/2014/main" id="{344495AA-B887-4EE0-A377-910DE8EB96E2}"/>
                </a:ext>
              </a:extLst>
            </p:cNvPr>
            <p:cNvSpPr txBox="1"/>
            <p:nvPr/>
          </p:nvSpPr>
          <p:spPr>
            <a:xfrm>
              <a:off x="3487831" y="867231"/>
              <a:ext cx="2168338" cy="369332"/>
            </a:xfrm>
            <a:prstGeom prst="rect">
              <a:avLst/>
            </a:prstGeom>
            <a:solidFill>
              <a:srgbClr val="CDD7DC"/>
            </a:solid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D5C6D"/>
                  </a:solidFill>
                  <a:effectLst/>
                  <a:uLnTx/>
                  <a:uFillTx/>
                  <a:latin typeface="Calibri" panose="020F0502020204030204"/>
                  <a:ea typeface="KingsBureauGrot ThreeSeven" charset="0"/>
                  <a:cs typeface="KingsBureauGrot ThreeSeven" charset="0"/>
                </a:rPr>
                <a:t>Summary answer</a:t>
              </a:r>
            </a:p>
          </p:txBody>
        </p:sp>
        <p:cxnSp>
          <p:nvCxnSpPr>
            <p:cNvPr id="11" name="Straight Arrow Connector 10">
              <a:extLst>
                <a:ext uri="{FF2B5EF4-FFF2-40B4-BE49-F238E27FC236}">
                  <a16:creationId xmlns:a16="http://schemas.microsoft.com/office/drawing/2014/main" id="{6E741CF7-0749-458A-AC97-4F90A1A1C026}"/>
                </a:ext>
              </a:extLst>
            </p:cNvPr>
            <p:cNvCxnSpPr>
              <a:cxnSpLocks/>
              <a:stCxn id="4" idx="0"/>
              <a:endCxn id="10" idx="2"/>
            </p:cNvCxnSpPr>
            <p:nvPr/>
          </p:nvCxnSpPr>
          <p:spPr>
            <a:xfrm flipV="1">
              <a:off x="2365194" y="1236563"/>
              <a:ext cx="2206806" cy="795031"/>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sp>
          <p:nvSpPr>
            <p:cNvPr id="13" name="Title 3">
              <a:extLst>
                <a:ext uri="{FF2B5EF4-FFF2-40B4-BE49-F238E27FC236}">
                  <a16:creationId xmlns:a16="http://schemas.microsoft.com/office/drawing/2014/main" id="{789AC0E2-39DE-4CC6-947B-D1E3B52942E0}"/>
                </a:ext>
              </a:extLst>
            </p:cNvPr>
            <p:cNvSpPr txBox="1">
              <a:spLocks/>
            </p:cNvSpPr>
            <p:nvPr/>
          </p:nvSpPr>
          <p:spPr>
            <a:xfrm>
              <a:off x="3885440" y="136054"/>
              <a:ext cx="1313626" cy="418793"/>
            </a:xfrm>
            <a:prstGeom prst="rect">
              <a:avLst/>
            </a:prstGeom>
          </p:spPr>
          <p:txBody>
            <a:bodyPr vert="horz" lIns="51435" tIns="25718" rIns="51435" bIns="25718"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1800" b="1" i="0" u="none" strike="noStrike" kern="1200" cap="none" spc="0" normalizeH="0" baseline="0" noProof="0" dirty="0">
                  <a:ln>
                    <a:noFill/>
                  </a:ln>
                  <a:solidFill>
                    <a:srgbClr val="ED7D31"/>
                  </a:solidFill>
                  <a:effectLst/>
                  <a:uLnTx/>
                  <a:uFillTx/>
                  <a:latin typeface="Calibri" panose="020F0502020204030204"/>
                  <a:ea typeface="KingsBureauGrot ThreeSeven" charset="0"/>
                  <a:cs typeface="KingsBureauGrot ThreeSeven" charset="0"/>
                </a:rPr>
                <a:t>    </a:t>
              </a:r>
            </a:p>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1800" b="1" i="0" u="none" strike="noStrike" kern="1200" cap="none" spc="0" normalizeH="0" baseline="0" noProof="0" dirty="0">
                  <a:ln>
                    <a:noFill/>
                  </a:ln>
                  <a:solidFill>
                    <a:srgbClr val="ED7D31"/>
                  </a:solidFill>
                  <a:effectLst/>
                  <a:uLnTx/>
                  <a:uFillTx/>
                  <a:latin typeface="Calibri" panose="020F0502020204030204"/>
                  <a:ea typeface="KingsBureauGrot ThreeSeven" charset="0"/>
                  <a:cs typeface="KingsBureauGrot ThreeSeven" charset="0"/>
                </a:rPr>
                <a:t>    Question</a:t>
              </a:r>
            </a:p>
          </p:txBody>
        </p:sp>
        <p:cxnSp>
          <p:nvCxnSpPr>
            <p:cNvPr id="17" name="Straight Arrow Connector 16">
              <a:extLst>
                <a:ext uri="{FF2B5EF4-FFF2-40B4-BE49-F238E27FC236}">
                  <a16:creationId xmlns:a16="http://schemas.microsoft.com/office/drawing/2014/main" id="{23A0B145-B204-497C-BCC0-147394267BCA}"/>
                </a:ext>
              </a:extLst>
            </p:cNvPr>
            <p:cNvCxnSpPr>
              <a:stCxn id="6" idx="0"/>
              <a:endCxn id="10" idx="2"/>
            </p:cNvCxnSpPr>
            <p:nvPr/>
          </p:nvCxnSpPr>
          <p:spPr>
            <a:xfrm flipV="1">
              <a:off x="4572000" y="1236563"/>
              <a:ext cx="0" cy="795031"/>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E29F106E-8D0A-42E3-AF97-AD228EF3A2DC}"/>
                </a:ext>
              </a:extLst>
            </p:cNvPr>
            <p:cNvCxnSpPr>
              <a:stCxn id="7" idx="0"/>
              <a:endCxn id="10" idx="2"/>
            </p:cNvCxnSpPr>
            <p:nvPr/>
          </p:nvCxnSpPr>
          <p:spPr>
            <a:xfrm flipH="1" flipV="1">
              <a:off x="4572000" y="1236563"/>
              <a:ext cx="2389056" cy="776665"/>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DD71CFDB-7609-40AD-B0CC-B111187E17A9}"/>
                </a:ext>
              </a:extLst>
            </p:cNvPr>
            <p:cNvCxnSpPr>
              <a:stCxn id="8" idx="0"/>
              <a:endCxn id="4" idx="2"/>
            </p:cNvCxnSpPr>
            <p:nvPr/>
          </p:nvCxnSpPr>
          <p:spPr>
            <a:xfrm flipV="1">
              <a:off x="2346493" y="2339371"/>
              <a:ext cx="18701" cy="769747"/>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68375B13-941F-4D60-9229-F04C304942FF}"/>
                </a:ext>
              </a:extLst>
            </p:cNvPr>
            <p:cNvCxnSpPr>
              <a:stCxn id="5" idx="0"/>
              <a:endCxn id="4" idx="2"/>
            </p:cNvCxnSpPr>
            <p:nvPr/>
          </p:nvCxnSpPr>
          <p:spPr>
            <a:xfrm flipV="1">
              <a:off x="1640523" y="2339371"/>
              <a:ext cx="724671" cy="772535"/>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0FCDE9DF-7B54-4BD7-8AA8-EF1F8B7F9336}"/>
                </a:ext>
              </a:extLst>
            </p:cNvPr>
            <p:cNvCxnSpPr>
              <a:stCxn id="9" idx="0"/>
              <a:endCxn id="4" idx="2"/>
            </p:cNvCxnSpPr>
            <p:nvPr/>
          </p:nvCxnSpPr>
          <p:spPr>
            <a:xfrm flipH="1" flipV="1">
              <a:off x="2365194" y="2339371"/>
              <a:ext cx="705970" cy="769748"/>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AB675CF7-2829-4EB7-B788-5299529A3B6B}"/>
                </a:ext>
              </a:extLst>
            </p:cNvPr>
            <p:cNvSpPr txBox="1"/>
            <p:nvPr/>
          </p:nvSpPr>
          <p:spPr>
            <a:xfrm>
              <a:off x="3569984" y="3114694"/>
              <a:ext cx="655544" cy="369332"/>
            </a:xfrm>
            <a:prstGeom prst="rect">
              <a:avLst/>
            </a:prstGeom>
            <a:solidFill>
              <a:srgbClr val="CDD7DC"/>
            </a:solidFill>
          </p:spPr>
          <p:txBody>
            <a:bodyPr wrap="square" lIns="40500" rIns="40500"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D5C6D"/>
                  </a:solidFill>
                  <a:effectLst/>
                  <a:uLnTx/>
                  <a:uFillTx/>
                  <a:latin typeface="Calibri" panose="020F0502020204030204"/>
                  <a:ea typeface="KingsBureauGrot ThreeSeven" charset="0"/>
                  <a:cs typeface="KingsBureauGrot ThreeSeven" charset="0"/>
                </a:rPr>
                <a:t>Detail</a:t>
              </a:r>
            </a:p>
          </p:txBody>
        </p:sp>
        <p:sp>
          <p:nvSpPr>
            <p:cNvPr id="23" name="TextBox 22">
              <a:extLst>
                <a:ext uri="{FF2B5EF4-FFF2-40B4-BE49-F238E27FC236}">
                  <a16:creationId xmlns:a16="http://schemas.microsoft.com/office/drawing/2014/main" id="{1B341730-50B1-4575-ABC0-765FEFACE865}"/>
                </a:ext>
              </a:extLst>
            </p:cNvPr>
            <p:cNvSpPr txBox="1"/>
            <p:nvPr/>
          </p:nvSpPr>
          <p:spPr>
            <a:xfrm>
              <a:off x="4275954" y="3111906"/>
              <a:ext cx="655544" cy="369332"/>
            </a:xfrm>
            <a:prstGeom prst="rect">
              <a:avLst/>
            </a:prstGeom>
            <a:solidFill>
              <a:srgbClr val="CDD7DC"/>
            </a:solidFill>
          </p:spPr>
          <p:txBody>
            <a:bodyPr wrap="square" lIns="40500" rIns="40500"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4D5C6D"/>
                  </a:solidFill>
                  <a:effectLst/>
                  <a:uLnTx/>
                  <a:uFillTx/>
                  <a:latin typeface="Calibri" panose="020F0502020204030204"/>
                  <a:ea typeface="KingsBureauGrot ThreeSeven" charset="0"/>
                  <a:cs typeface="KingsBureauGrot ThreeSeven" charset="0"/>
                </a:rPr>
                <a:t>Detail</a:t>
              </a:r>
              <a:endParaRPr kumimoji="0" lang="en-US" sz="1800" b="1" i="0" u="none" strike="noStrike" kern="1200" cap="none" spc="0" normalizeH="0" baseline="0" noProof="0" dirty="0">
                <a:ln>
                  <a:noFill/>
                </a:ln>
                <a:solidFill>
                  <a:srgbClr val="4D5C6D"/>
                </a:solidFill>
                <a:effectLst/>
                <a:uLnTx/>
                <a:uFillTx/>
                <a:latin typeface="Calibri" panose="020F0502020204030204"/>
                <a:ea typeface="KingsBureauGrot ThreeSeven" charset="0"/>
                <a:cs typeface="KingsBureauGrot ThreeSeven" charset="0"/>
              </a:endParaRPr>
            </a:p>
          </p:txBody>
        </p:sp>
        <p:sp>
          <p:nvSpPr>
            <p:cNvPr id="24" name="TextBox 23">
              <a:extLst>
                <a:ext uri="{FF2B5EF4-FFF2-40B4-BE49-F238E27FC236}">
                  <a16:creationId xmlns:a16="http://schemas.microsoft.com/office/drawing/2014/main" id="{2E1C195D-E483-4B6C-AFF4-6EA2CC357B24}"/>
                </a:ext>
              </a:extLst>
            </p:cNvPr>
            <p:cNvSpPr txBox="1"/>
            <p:nvPr/>
          </p:nvSpPr>
          <p:spPr>
            <a:xfrm>
              <a:off x="5000625" y="3111907"/>
              <a:ext cx="655544" cy="369332"/>
            </a:xfrm>
            <a:prstGeom prst="rect">
              <a:avLst/>
            </a:prstGeom>
            <a:solidFill>
              <a:srgbClr val="CDD7DC"/>
            </a:solidFill>
          </p:spPr>
          <p:txBody>
            <a:bodyPr wrap="square" lIns="40500" rIns="40500" rtlCol="0">
              <a:spAutoFit/>
            </a:bodyPr>
            <a:lstStyle>
              <a:defPPr>
                <a:defRPr lang="en-US"/>
              </a:defPPr>
              <a:lvl1pPr algn="ctr">
                <a:defRPr sz="2400" b="1">
                  <a:solidFill>
                    <a:schemeClr val="bg1"/>
                  </a:solidFill>
                  <a:latin typeface="KingsBureauGrot ThreeSeven" charset="0"/>
                  <a:ea typeface="KingsBureauGrot ThreeSeven" charset="0"/>
                  <a:cs typeface="KingsBureauGrot ThreeSeven" charset="0"/>
                </a:defRPr>
              </a:lvl1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D5C6D"/>
                  </a:solidFill>
                  <a:effectLst/>
                  <a:uLnTx/>
                  <a:uFillTx/>
                  <a:latin typeface="Calibri" panose="020F0502020204030204"/>
                </a:rPr>
                <a:t>Detail</a:t>
              </a:r>
            </a:p>
          </p:txBody>
        </p:sp>
        <p:sp>
          <p:nvSpPr>
            <p:cNvPr id="25" name="TextBox 24">
              <a:extLst>
                <a:ext uri="{FF2B5EF4-FFF2-40B4-BE49-F238E27FC236}">
                  <a16:creationId xmlns:a16="http://schemas.microsoft.com/office/drawing/2014/main" id="{CAC19C6B-6B57-4CA4-8D1B-FC977029F213}"/>
                </a:ext>
              </a:extLst>
            </p:cNvPr>
            <p:cNvSpPr txBox="1"/>
            <p:nvPr/>
          </p:nvSpPr>
          <p:spPr>
            <a:xfrm>
              <a:off x="6017557" y="3110417"/>
              <a:ext cx="655544" cy="369332"/>
            </a:xfrm>
            <a:prstGeom prst="rect">
              <a:avLst/>
            </a:prstGeom>
            <a:solidFill>
              <a:srgbClr val="CDD7DC"/>
            </a:solidFill>
          </p:spPr>
          <p:txBody>
            <a:bodyPr wrap="square" lIns="40500" rIns="40500"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D5C6D"/>
                  </a:solidFill>
                  <a:effectLst/>
                  <a:uLnTx/>
                  <a:uFillTx/>
                  <a:latin typeface="Calibri" panose="020F0502020204030204"/>
                  <a:ea typeface="KingsBureauGrot ThreeSeven" charset="0"/>
                  <a:cs typeface="KingsBureauGrot ThreeSeven" charset="0"/>
                </a:rPr>
                <a:t>Detail</a:t>
              </a:r>
            </a:p>
          </p:txBody>
        </p:sp>
        <p:sp>
          <p:nvSpPr>
            <p:cNvPr id="26" name="TextBox 25">
              <a:extLst>
                <a:ext uri="{FF2B5EF4-FFF2-40B4-BE49-F238E27FC236}">
                  <a16:creationId xmlns:a16="http://schemas.microsoft.com/office/drawing/2014/main" id="{026D7F63-9159-4BDC-9CC0-67F5BA930422}"/>
                </a:ext>
              </a:extLst>
            </p:cNvPr>
            <p:cNvSpPr txBox="1"/>
            <p:nvPr/>
          </p:nvSpPr>
          <p:spPr>
            <a:xfrm>
              <a:off x="6723527" y="3107629"/>
              <a:ext cx="655544" cy="369332"/>
            </a:xfrm>
            <a:prstGeom prst="rect">
              <a:avLst/>
            </a:prstGeom>
            <a:solidFill>
              <a:srgbClr val="CDD7DC"/>
            </a:solidFill>
          </p:spPr>
          <p:txBody>
            <a:bodyPr wrap="square" lIns="40500" rIns="40500"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4D5C6D"/>
                  </a:solidFill>
                  <a:effectLst/>
                  <a:uLnTx/>
                  <a:uFillTx/>
                  <a:latin typeface="Calibri" panose="020F0502020204030204"/>
                  <a:ea typeface="KingsBureauGrot ThreeSeven" charset="0"/>
                  <a:cs typeface="KingsBureauGrot ThreeSeven" charset="0"/>
                </a:rPr>
                <a:t>Detail</a:t>
              </a:r>
              <a:endParaRPr kumimoji="0" lang="en-US" sz="1800" b="1" i="0" u="none" strike="noStrike" kern="1200" cap="none" spc="0" normalizeH="0" baseline="0" noProof="0" dirty="0">
                <a:ln>
                  <a:noFill/>
                </a:ln>
                <a:solidFill>
                  <a:srgbClr val="4D5C6D"/>
                </a:solidFill>
                <a:effectLst/>
                <a:uLnTx/>
                <a:uFillTx/>
                <a:latin typeface="Calibri" panose="020F0502020204030204"/>
                <a:ea typeface="KingsBureauGrot ThreeSeven" charset="0"/>
                <a:cs typeface="KingsBureauGrot ThreeSeven" charset="0"/>
              </a:endParaRPr>
            </a:p>
          </p:txBody>
        </p:sp>
        <p:sp>
          <p:nvSpPr>
            <p:cNvPr id="27" name="TextBox 26">
              <a:extLst>
                <a:ext uri="{FF2B5EF4-FFF2-40B4-BE49-F238E27FC236}">
                  <a16:creationId xmlns:a16="http://schemas.microsoft.com/office/drawing/2014/main" id="{47A943B5-3D60-4460-9774-65812CD09DBC}"/>
                </a:ext>
              </a:extLst>
            </p:cNvPr>
            <p:cNvSpPr txBox="1"/>
            <p:nvPr/>
          </p:nvSpPr>
          <p:spPr>
            <a:xfrm>
              <a:off x="7448198" y="3107630"/>
              <a:ext cx="655544" cy="369332"/>
            </a:xfrm>
            <a:prstGeom prst="rect">
              <a:avLst/>
            </a:prstGeom>
            <a:solidFill>
              <a:srgbClr val="CDD7DC"/>
            </a:solidFill>
          </p:spPr>
          <p:txBody>
            <a:bodyPr wrap="square" lIns="40500" rIns="40500" rtlCol="0">
              <a:spAutoFit/>
            </a:bodyPr>
            <a:lstStyle>
              <a:defPPr>
                <a:defRPr lang="en-US"/>
              </a:defPPr>
              <a:lvl1pPr algn="ctr">
                <a:defRPr sz="2400" b="1">
                  <a:solidFill>
                    <a:schemeClr val="bg1"/>
                  </a:solidFill>
                  <a:latin typeface="KingsBureauGrot ThreeSeven" charset="0"/>
                  <a:ea typeface="KingsBureauGrot ThreeSeven" charset="0"/>
                  <a:cs typeface="KingsBureauGrot ThreeSeven" charset="0"/>
                </a:defRPr>
              </a:lvl1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D5C6D"/>
                  </a:solidFill>
                  <a:effectLst/>
                  <a:uLnTx/>
                  <a:uFillTx/>
                  <a:latin typeface="Calibri" panose="020F0502020204030204"/>
                </a:rPr>
                <a:t>Detail</a:t>
              </a:r>
            </a:p>
          </p:txBody>
        </p:sp>
        <p:cxnSp>
          <p:nvCxnSpPr>
            <p:cNvPr id="28" name="Straight Arrow Connector 27">
              <a:extLst>
                <a:ext uri="{FF2B5EF4-FFF2-40B4-BE49-F238E27FC236}">
                  <a16:creationId xmlns:a16="http://schemas.microsoft.com/office/drawing/2014/main" id="{6F02C45E-766C-497A-8B6A-024FDCE5C287}"/>
                </a:ext>
              </a:extLst>
            </p:cNvPr>
            <p:cNvCxnSpPr>
              <a:cxnSpLocks/>
            </p:cNvCxnSpPr>
            <p:nvPr/>
          </p:nvCxnSpPr>
          <p:spPr>
            <a:xfrm flipV="1">
              <a:off x="3916457" y="2339371"/>
              <a:ext cx="674244" cy="775323"/>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32752A8A-355B-4AF1-97DF-537ADCA7980B}"/>
                </a:ext>
              </a:extLst>
            </p:cNvPr>
            <p:cNvCxnSpPr>
              <a:cxnSpLocks/>
            </p:cNvCxnSpPr>
            <p:nvPr/>
          </p:nvCxnSpPr>
          <p:spPr>
            <a:xfrm flipH="1" flipV="1">
              <a:off x="4590701" y="2339371"/>
              <a:ext cx="31726" cy="772535"/>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B6B41B5B-9F72-4F9A-ADE3-565E74DB74E4}"/>
                </a:ext>
              </a:extLst>
            </p:cNvPr>
            <p:cNvCxnSpPr>
              <a:stCxn id="24" idx="0"/>
              <a:endCxn id="6" idx="2"/>
            </p:cNvCxnSpPr>
            <p:nvPr/>
          </p:nvCxnSpPr>
          <p:spPr>
            <a:xfrm flipH="1" flipV="1">
              <a:off x="4572000" y="2339371"/>
              <a:ext cx="756397" cy="772536"/>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7063B4E9-D787-4A82-82E3-4488ACAB3EEC}"/>
                </a:ext>
              </a:extLst>
            </p:cNvPr>
            <p:cNvCxnSpPr>
              <a:stCxn id="25" idx="0"/>
              <a:endCxn id="7" idx="2"/>
            </p:cNvCxnSpPr>
            <p:nvPr/>
          </p:nvCxnSpPr>
          <p:spPr>
            <a:xfrm flipV="1">
              <a:off x="6345329" y="2321005"/>
              <a:ext cx="615727" cy="789412"/>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1529DB02-C4B7-4716-8701-9CBDC3DE34E8}"/>
                </a:ext>
              </a:extLst>
            </p:cNvPr>
            <p:cNvCxnSpPr>
              <a:stCxn id="26" idx="0"/>
              <a:endCxn id="7" idx="2"/>
            </p:cNvCxnSpPr>
            <p:nvPr/>
          </p:nvCxnSpPr>
          <p:spPr>
            <a:xfrm flipH="1" flipV="1">
              <a:off x="6961056" y="2321005"/>
              <a:ext cx="90243" cy="786624"/>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4BF02510-88BD-4AD1-B4A8-93CBA900423A}"/>
                </a:ext>
              </a:extLst>
            </p:cNvPr>
            <p:cNvCxnSpPr>
              <a:stCxn id="27" idx="0"/>
              <a:endCxn id="7" idx="2"/>
            </p:cNvCxnSpPr>
            <p:nvPr/>
          </p:nvCxnSpPr>
          <p:spPr>
            <a:xfrm flipH="1" flipV="1">
              <a:off x="6961056" y="2321005"/>
              <a:ext cx="814914" cy="786625"/>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grpSp>
      <p:sp>
        <p:nvSpPr>
          <p:cNvPr id="34" name="Oval 33">
            <a:extLst>
              <a:ext uri="{FF2B5EF4-FFF2-40B4-BE49-F238E27FC236}">
                <a16:creationId xmlns:a16="http://schemas.microsoft.com/office/drawing/2014/main" id="{6A6D94EB-1A00-4E46-91AD-16FFC8CE3380}"/>
              </a:ext>
            </a:extLst>
          </p:cNvPr>
          <p:cNvSpPr/>
          <p:nvPr/>
        </p:nvSpPr>
        <p:spPr>
          <a:xfrm>
            <a:off x="2805195" y="4504876"/>
            <a:ext cx="2262969" cy="690331"/>
          </a:xfrm>
          <a:prstGeom prst="ellipse">
            <a:avLst/>
          </a:prstGeom>
          <a:noFill/>
          <a:ln w="22225">
            <a:solidFill>
              <a:srgbClr val="2095D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white"/>
              </a:solidFill>
              <a:effectLst/>
              <a:uLnTx/>
              <a:uFillTx/>
              <a:latin typeface="Calibri"/>
              <a:ea typeface="+mn-ea"/>
              <a:cs typeface="+mn-cs"/>
            </a:endParaRPr>
          </a:p>
        </p:txBody>
      </p:sp>
      <p:sp>
        <p:nvSpPr>
          <p:cNvPr id="35" name="TextBox 34">
            <a:extLst>
              <a:ext uri="{FF2B5EF4-FFF2-40B4-BE49-F238E27FC236}">
                <a16:creationId xmlns:a16="http://schemas.microsoft.com/office/drawing/2014/main" id="{8086A700-050E-404A-9383-704CA34C8E97}"/>
              </a:ext>
            </a:extLst>
          </p:cNvPr>
          <p:cNvSpPr txBox="1"/>
          <p:nvPr/>
        </p:nvSpPr>
        <p:spPr>
          <a:xfrm>
            <a:off x="797045" y="3841079"/>
            <a:ext cx="1107428" cy="923330"/>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Kings Caslon Text" charset="0"/>
                <a:cs typeface="Kings Caslon Text" charset="0"/>
              </a:rPr>
              <a:t>Group and abstract</a:t>
            </a:r>
          </a:p>
        </p:txBody>
      </p:sp>
      <p:sp>
        <p:nvSpPr>
          <p:cNvPr id="37" name="TextBox 36">
            <a:extLst>
              <a:ext uri="{FF2B5EF4-FFF2-40B4-BE49-F238E27FC236}">
                <a16:creationId xmlns:a16="http://schemas.microsoft.com/office/drawing/2014/main" id="{A78A7327-43C9-424B-BB61-5B71C0594E0E}"/>
              </a:ext>
            </a:extLst>
          </p:cNvPr>
          <p:cNvSpPr txBox="1"/>
          <p:nvPr/>
        </p:nvSpPr>
        <p:spPr>
          <a:xfrm>
            <a:off x="821189" y="2731982"/>
            <a:ext cx="956219" cy="923330"/>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Kings Caslon Text" charset="0"/>
                <a:cs typeface="Kings Caslon Text" charset="0"/>
              </a:rPr>
              <a:t>Group and abstract</a:t>
            </a:r>
          </a:p>
        </p:txBody>
      </p:sp>
      <p:sp>
        <p:nvSpPr>
          <p:cNvPr id="39" name="large oval">
            <a:extLst>
              <a:ext uri="{FF2B5EF4-FFF2-40B4-BE49-F238E27FC236}">
                <a16:creationId xmlns:a16="http://schemas.microsoft.com/office/drawing/2014/main" id="{0E5667A6-F88E-4CE0-B1FA-9AD2F515696C}"/>
              </a:ext>
            </a:extLst>
          </p:cNvPr>
          <p:cNvSpPr/>
          <p:nvPr/>
        </p:nvSpPr>
        <p:spPr>
          <a:xfrm>
            <a:off x="3210244" y="3604444"/>
            <a:ext cx="6005211" cy="335577"/>
          </a:xfrm>
          <a:prstGeom prst="ellipse">
            <a:avLst/>
          </a:prstGeom>
          <a:noFill/>
          <a:ln w="22225">
            <a:solidFill>
              <a:srgbClr val="2095D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white"/>
              </a:solidFill>
              <a:effectLst/>
              <a:uLnTx/>
              <a:uFillTx/>
              <a:latin typeface="Calibri"/>
              <a:ea typeface="+mn-ea"/>
              <a:cs typeface="+mn-cs"/>
            </a:endParaRPr>
          </a:p>
        </p:txBody>
      </p:sp>
      <p:cxnSp>
        <p:nvCxnSpPr>
          <p:cNvPr id="41" name="Connector: Curved 40">
            <a:extLst>
              <a:ext uri="{FF2B5EF4-FFF2-40B4-BE49-F238E27FC236}">
                <a16:creationId xmlns:a16="http://schemas.microsoft.com/office/drawing/2014/main" id="{E8D53447-9C1E-4796-A430-4A9A3502627C}"/>
              </a:ext>
            </a:extLst>
          </p:cNvPr>
          <p:cNvCxnSpPr>
            <a:cxnSpLocks/>
            <a:stCxn id="34" idx="2"/>
          </p:cNvCxnSpPr>
          <p:nvPr/>
        </p:nvCxnSpPr>
        <p:spPr>
          <a:xfrm rot="10800000" flipH="1">
            <a:off x="2805194" y="2708132"/>
            <a:ext cx="990993" cy="2141911"/>
          </a:xfrm>
          <a:prstGeom prst="curvedConnector4">
            <a:avLst>
              <a:gd name="adj1" fmla="val -170808"/>
              <a:gd name="adj2" fmla="val 99833"/>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Title 11">
            <a:extLst>
              <a:ext uri="{FF2B5EF4-FFF2-40B4-BE49-F238E27FC236}">
                <a16:creationId xmlns:a16="http://schemas.microsoft.com/office/drawing/2014/main" id="{0F1CF084-2224-4864-81B0-5B9484E50108}"/>
              </a:ext>
            </a:extLst>
          </p:cNvPr>
          <p:cNvSpPr>
            <a:spLocks noGrp="1"/>
          </p:cNvSpPr>
          <p:nvPr>
            <p:ph type="title"/>
          </p:nvPr>
        </p:nvSpPr>
        <p:spPr/>
        <p:txBody>
          <a:bodyPr/>
          <a:lstStyle/>
          <a:p>
            <a:r>
              <a:rPr lang="en-GB" sz="3600" b="1" dirty="0">
                <a:latin typeface="+mn-lt"/>
              </a:rPr>
              <a:t>Building the ideas ‘bottom up’</a:t>
            </a:r>
          </a:p>
        </p:txBody>
      </p:sp>
      <p:sp>
        <p:nvSpPr>
          <p:cNvPr id="40" name="Slide Number Placeholder 1">
            <a:extLst>
              <a:ext uri="{FF2B5EF4-FFF2-40B4-BE49-F238E27FC236}">
                <a16:creationId xmlns:a16="http://schemas.microsoft.com/office/drawing/2014/main" id="{9ED5BAF3-AC0F-0444-8084-C274B1119269}"/>
              </a:ext>
            </a:extLst>
          </p:cNvPr>
          <p:cNvSpPr>
            <a:spLocks noGrp="1"/>
          </p:cNvSpPr>
          <p:nvPr>
            <p:ph type="sldNum" sz="quarter" idx="12"/>
          </p:nvPr>
        </p:nvSpPr>
        <p:spPr>
          <a:xfrm>
            <a:off x="9448800" y="6486004"/>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3F9903-A2A3-4774-B3B1-3F64182EFF85}" type="slidenum">
              <a:rPr kumimoji="0" lang="en-GB" sz="1200" b="0" i="0" u="none" strike="noStrike" kern="1200" cap="none" spc="0" normalizeH="0" baseline="0" noProof="0" smtClean="0">
                <a:ln>
                  <a:noFill/>
                </a:ln>
                <a:solidFill>
                  <a:srgbClr val="E7E6E6">
                    <a:lumMod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srgbClr val="E7E6E6">
                  <a:lumMod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2179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heel(1)">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500"/>
                                        <p:tgtEl>
                                          <p:spTgt spid="35"/>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wheel(1)">
                                      <p:cBhvr>
                                        <p:cTn id="17" dur="500"/>
                                        <p:tgtEl>
                                          <p:spTgt spid="3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fade">
                                      <p:cBhvr>
                                        <p:cTn id="22" dur="500"/>
                                        <p:tgtEl>
                                          <p:spTgt spid="37"/>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p:bldP spid="37" grpId="0"/>
      <p:bldP spid="3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0E9BAEB2-08F0-4353-ACBD-1272BB50FAF5}"/>
              </a:ext>
            </a:extLst>
          </p:cNvPr>
          <p:cNvGrpSpPr/>
          <p:nvPr/>
        </p:nvGrpSpPr>
        <p:grpSpPr>
          <a:xfrm>
            <a:off x="2882473" y="1724481"/>
            <a:ext cx="6790991" cy="3347972"/>
            <a:chOff x="1312751" y="136054"/>
            <a:chExt cx="6790991" cy="3347972"/>
          </a:xfrm>
        </p:grpSpPr>
        <p:sp>
          <p:nvSpPr>
            <p:cNvPr id="4" name="TextBox 3">
              <a:extLst>
                <a:ext uri="{FF2B5EF4-FFF2-40B4-BE49-F238E27FC236}">
                  <a16:creationId xmlns:a16="http://schemas.microsoft.com/office/drawing/2014/main" id="{16C81F97-9F55-4C31-A2C9-6B15DFD48F42}"/>
                </a:ext>
              </a:extLst>
            </p:cNvPr>
            <p:cNvSpPr txBox="1"/>
            <p:nvPr/>
          </p:nvSpPr>
          <p:spPr>
            <a:xfrm>
              <a:off x="1608797" y="2031594"/>
              <a:ext cx="1512794" cy="307777"/>
            </a:xfrm>
            <a:prstGeom prst="rect">
              <a:avLst/>
            </a:prstGeom>
            <a:solidFill>
              <a:srgbClr val="CDD7DC"/>
            </a:solidFill>
          </p:spPr>
          <p:txBody>
            <a:bodyPr wrap="square" rtlCol="0">
              <a:spAutoFit/>
            </a:bodyPr>
            <a:lstStyle>
              <a:defPPr>
                <a:defRPr lang="en-US"/>
              </a:defPPr>
              <a:lvl1pPr algn="ctr">
                <a:defRPr sz="2800" b="1">
                  <a:solidFill>
                    <a:schemeClr val="bg1"/>
                  </a:solidFill>
                  <a:latin typeface="KingsBureauGrot ThreeSeven" charset="0"/>
                  <a:ea typeface="KingsBureauGrot ThreeSeven" charset="0"/>
                  <a:cs typeface="KingsBureauGrot ThreeSeven" charset="0"/>
                </a:defRPr>
              </a:lvl1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4D5C6D"/>
                  </a:solidFill>
                  <a:effectLst/>
                  <a:uLnTx/>
                  <a:uFillTx/>
                  <a:latin typeface="Calibri" panose="020F0502020204030204"/>
                </a:rPr>
                <a:t>Key idea</a:t>
              </a:r>
            </a:p>
          </p:txBody>
        </p:sp>
        <p:sp>
          <p:nvSpPr>
            <p:cNvPr id="5" name="TextBox 4">
              <a:extLst>
                <a:ext uri="{FF2B5EF4-FFF2-40B4-BE49-F238E27FC236}">
                  <a16:creationId xmlns:a16="http://schemas.microsoft.com/office/drawing/2014/main" id="{5495B514-57ED-49F7-980F-7B6077FEE640}"/>
                </a:ext>
              </a:extLst>
            </p:cNvPr>
            <p:cNvSpPr txBox="1"/>
            <p:nvPr/>
          </p:nvSpPr>
          <p:spPr>
            <a:xfrm>
              <a:off x="1312751" y="3111906"/>
              <a:ext cx="655544" cy="369332"/>
            </a:xfrm>
            <a:prstGeom prst="rect">
              <a:avLst/>
            </a:prstGeom>
            <a:solidFill>
              <a:srgbClr val="CDD7DC"/>
            </a:solidFill>
          </p:spPr>
          <p:txBody>
            <a:bodyPr wrap="square" lIns="40500" rIns="40500"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D5C6D"/>
                  </a:solidFill>
                  <a:effectLst/>
                  <a:uLnTx/>
                  <a:uFillTx/>
                  <a:latin typeface="Calibri" panose="020F0502020204030204"/>
                  <a:ea typeface="KingsBureauGrot ThreeSeven" charset="0"/>
                  <a:cs typeface="KingsBureauGrot ThreeSeven" charset="0"/>
                </a:rPr>
                <a:t>Detail</a:t>
              </a:r>
            </a:p>
          </p:txBody>
        </p:sp>
        <p:sp>
          <p:nvSpPr>
            <p:cNvPr id="6" name="TextBox 5">
              <a:extLst>
                <a:ext uri="{FF2B5EF4-FFF2-40B4-BE49-F238E27FC236}">
                  <a16:creationId xmlns:a16="http://schemas.microsoft.com/office/drawing/2014/main" id="{74304AE5-A53E-41AF-B465-1B6AA0DF0CB6}"/>
                </a:ext>
              </a:extLst>
            </p:cNvPr>
            <p:cNvSpPr txBox="1"/>
            <p:nvPr/>
          </p:nvSpPr>
          <p:spPr>
            <a:xfrm>
              <a:off x="3815603" y="2031594"/>
              <a:ext cx="1512794" cy="307777"/>
            </a:xfrm>
            <a:prstGeom prst="rect">
              <a:avLst/>
            </a:prstGeom>
            <a:solidFill>
              <a:srgbClr val="CDD7DC"/>
            </a:solidFill>
          </p:spPr>
          <p:txBody>
            <a:bodyPr wrap="square" rtlCol="0">
              <a:spAutoFit/>
            </a:bodyPr>
            <a:lstStyle>
              <a:defPPr>
                <a:defRPr lang="en-US"/>
              </a:defPPr>
              <a:lvl1pPr algn="ctr">
                <a:defRPr sz="2800" b="1">
                  <a:solidFill>
                    <a:schemeClr val="bg1"/>
                  </a:solidFill>
                  <a:latin typeface="KingsBureauGrot ThreeSeven" charset="0"/>
                  <a:ea typeface="KingsBureauGrot ThreeSeven" charset="0"/>
                  <a:cs typeface="KingsBureauGrot ThreeSeven" charset="0"/>
                </a:defRPr>
              </a:lvl1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4D5C6D"/>
                  </a:solidFill>
                  <a:effectLst/>
                  <a:uLnTx/>
                  <a:uFillTx/>
                  <a:latin typeface="Calibri" panose="020F0502020204030204"/>
                </a:rPr>
                <a:t>Key idea</a:t>
              </a:r>
              <a:endParaRPr kumimoji="0" lang="en-US" sz="1400" b="1" i="0" u="none" strike="noStrike" kern="1200" cap="none" spc="0" normalizeH="0" baseline="0" noProof="0" dirty="0">
                <a:ln>
                  <a:noFill/>
                </a:ln>
                <a:solidFill>
                  <a:srgbClr val="4D5C6D"/>
                </a:solidFill>
                <a:effectLst/>
                <a:uLnTx/>
                <a:uFillTx/>
                <a:latin typeface="Calibri" panose="020F0502020204030204"/>
              </a:endParaRPr>
            </a:p>
          </p:txBody>
        </p:sp>
        <p:sp>
          <p:nvSpPr>
            <p:cNvPr id="7" name="TextBox 6">
              <a:extLst>
                <a:ext uri="{FF2B5EF4-FFF2-40B4-BE49-F238E27FC236}">
                  <a16:creationId xmlns:a16="http://schemas.microsoft.com/office/drawing/2014/main" id="{2CBA0DB8-6629-46B2-85BD-4364BFE46635}"/>
                </a:ext>
              </a:extLst>
            </p:cNvPr>
            <p:cNvSpPr txBox="1"/>
            <p:nvPr/>
          </p:nvSpPr>
          <p:spPr>
            <a:xfrm>
              <a:off x="6204659" y="2013228"/>
              <a:ext cx="1512794" cy="307777"/>
            </a:xfrm>
            <a:prstGeom prst="rect">
              <a:avLst/>
            </a:prstGeom>
            <a:solidFill>
              <a:srgbClr val="CDD7DC"/>
            </a:solidFill>
          </p:spPr>
          <p:txBody>
            <a:bodyPr wrap="square" rtlCol="0">
              <a:spAutoFit/>
            </a:bodyPr>
            <a:lstStyle>
              <a:defPPr>
                <a:defRPr lang="en-US"/>
              </a:defPPr>
              <a:lvl1pPr algn="ctr">
                <a:defRPr sz="2800" b="1">
                  <a:solidFill>
                    <a:schemeClr val="bg1"/>
                  </a:solidFill>
                  <a:latin typeface="KingsBureauGrot ThreeSeven" charset="0"/>
                  <a:ea typeface="KingsBureauGrot ThreeSeven" charset="0"/>
                  <a:cs typeface="KingsBureauGrot ThreeSeven" charset="0"/>
                </a:defRPr>
              </a:lvl1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4D5C6D"/>
                  </a:solidFill>
                  <a:effectLst/>
                  <a:uLnTx/>
                  <a:uFillTx/>
                  <a:latin typeface="Calibri" panose="020F0502020204030204"/>
                </a:rPr>
                <a:t>Key idea</a:t>
              </a:r>
            </a:p>
          </p:txBody>
        </p:sp>
        <p:sp>
          <p:nvSpPr>
            <p:cNvPr id="8" name="TextBox 7">
              <a:extLst>
                <a:ext uri="{FF2B5EF4-FFF2-40B4-BE49-F238E27FC236}">
                  <a16:creationId xmlns:a16="http://schemas.microsoft.com/office/drawing/2014/main" id="{A4F48D98-AD67-4A58-90AB-E833E55D09F7}"/>
                </a:ext>
              </a:extLst>
            </p:cNvPr>
            <p:cNvSpPr txBox="1"/>
            <p:nvPr/>
          </p:nvSpPr>
          <p:spPr>
            <a:xfrm>
              <a:off x="2018721" y="3109118"/>
              <a:ext cx="655544" cy="369332"/>
            </a:xfrm>
            <a:prstGeom prst="rect">
              <a:avLst/>
            </a:prstGeom>
            <a:solidFill>
              <a:srgbClr val="CDD7DC"/>
            </a:solidFill>
          </p:spPr>
          <p:txBody>
            <a:bodyPr wrap="square" lIns="40500" rIns="40500"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4D5C6D"/>
                  </a:solidFill>
                  <a:effectLst/>
                  <a:uLnTx/>
                  <a:uFillTx/>
                  <a:latin typeface="Calibri" panose="020F0502020204030204"/>
                  <a:ea typeface="KingsBureauGrot ThreeSeven" charset="0"/>
                  <a:cs typeface="KingsBureauGrot ThreeSeven" charset="0"/>
                </a:rPr>
                <a:t>Detail</a:t>
              </a:r>
              <a:endParaRPr kumimoji="0" lang="en-US" sz="1800" b="1" i="0" u="none" strike="noStrike" kern="1200" cap="none" spc="0" normalizeH="0" baseline="0" noProof="0" dirty="0">
                <a:ln>
                  <a:noFill/>
                </a:ln>
                <a:solidFill>
                  <a:srgbClr val="4D5C6D"/>
                </a:solidFill>
                <a:effectLst/>
                <a:uLnTx/>
                <a:uFillTx/>
                <a:latin typeface="Calibri" panose="020F0502020204030204"/>
                <a:ea typeface="KingsBureauGrot ThreeSeven" charset="0"/>
                <a:cs typeface="KingsBureauGrot ThreeSeven" charset="0"/>
              </a:endParaRPr>
            </a:p>
          </p:txBody>
        </p:sp>
        <p:sp>
          <p:nvSpPr>
            <p:cNvPr id="9" name="TextBox 8">
              <a:extLst>
                <a:ext uri="{FF2B5EF4-FFF2-40B4-BE49-F238E27FC236}">
                  <a16:creationId xmlns:a16="http://schemas.microsoft.com/office/drawing/2014/main" id="{7EA9C174-FDB8-4570-BC7E-28721815E5D7}"/>
                </a:ext>
              </a:extLst>
            </p:cNvPr>
            <p:cNvSpPr txBox="1"/>
            <p:nvPr/>
          </p:nvSpPr>
          <p:spPr>
            <a:xfrm>
              <a:off x="2743392" y="3109119"/>
              <a:ext cx="655544" cy="369332"/>
            </a:xfrm>
            <a:prstGeom prst="rect">
              <a:avLst/>
            </a:prstGeom>
            <a:solidFill>
              <a:srgbClr val="CDD7DC"/>
            </a:solidFill>
          </p:spPr>
          <p:txBody>
            <a:bodyPr wrap="square" lIns="40500" rIns="40500" rtlCol="0">
              <a:spAutoFit/>
            </a:bodyPr>
            <a:lstStyle>
              <a:defPPr>
                <a:defRPr lang="en-US"/>
              </a:defPPr>
              <a:lvl1pPr algn="ctr">
                <a:defRPr sz="2400" b="1">
                  <a:solidFill>
                    <a:schemeClr val="bg1"/>
                  </a:solidFill>
                  <a:latin typeface="KingsBureauGrot ThreeSeven" charset="0"/>
                  <a:ea typeface="KingsBureauGrot ThreeSeven" charset="0"/>
                  <a:cs typeface="KingsBureauGrot ThreeSeven" charset="0"/>
                </a:defRPr>
              </a:lvl1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D5C6D"/>
                  </a:solidFill>
                  <a:effectLst/>
                  <a:uLnTx/>
                  <a:uFillTx/>
                  <a:latin typeface="Calibri" panose="020F0502020204030204"/>
                </a:rPr>
                <a:t>Detail</a:t>
              </a:r>
            </a:p>
          </p:txBody>
        </p:sp>
        <p:sp>
          <p:nvSpPr>
            <p:cNvPr id="10" name="TextBox 9">
              <a:extLst>
                <a:ext uri="{FF2B5EF4-FFF2-40B4-BE49-F238E27FC236}">
                  <a16:creationId xmlns:a16="http://schemas.microsoft.com/office/drawing/2014/main" id="{344495AA-B887-4EE0-A377-910DE8EB96E2}"/>
                </a:ext>
              </a:extLst>
            </p:cNvPr>
            <p:cNvSpPr txBox="1"/>
            <p:nvPr/>
          </p:nvSpPr>
          <p:spPr>
            <a:xfrm>
              <a:off x="3487831" y="867231"/>
              <a:ext cx="2168338" cy="369332"/>
            </a:xfrm>
            <a:prstGeom prst="rect">
              <a:avLst/>
            </a:prstGeom>
            <a:solidFill>
              <a:srgbClr val="CDD7DC"/>
            </a:solid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D5C6D"/>
                  </a:solidFill>
                  <a:effectLst/>
                  <a:uLnTx/>
                  <a:uFillTx/>
                  <a:latin typeface="Calibri" panose="020F0502020204030204"/>
                  <a:ea typeface="KingsBureauGrot ThreeSeven" charset="0"/>
                  <a:cs typeface="KingsBureauGrot ThreeSeven" charset="0"/>
                </a:rPr>
                <a:t>Summary answer</a:t>
              </a:r>
            </a:p>
          </p:txBody>
        </p:sp>
        <p:cxnSp>
          <p:nvCxnSpPr>
            <p:cNvPr id="11" name="Straight Arrow Connector 10">
              <a:extLst>
                <a:ext uri="{FF2B5EF4-FFF2-40B4-BE49-F238E27FC236}">
                  <a16:creationId xmlns:a16="http://schemas.microsoft.com/office/drawing/2014/main" id="{6E741CF7-0749-458A-AC97-4F90A1A1C026}"/>
                </a:ext>
              </a:extLst>
            </p:cNvPr>
            <p:cNvCxnSpPr>
              <a:cxnSpLocks/>
              <a:stCxn id="4" idx="0"/>
              <a:endCxn id="10" idx="2"/>
            </p:cNvCxnSpPr>
            <p:nvPr/>
          </p:nvCxnSpPr>
          <p:spPr>
            <a:xfrm flipV="1">
              <a:off x="2365194" y="1236563"/>
              <a:ext cx="2206806" cy="795031"/>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sp>
          <p:nvSpPr>
            <p:cNvPr id="13" name="Title 3">
              <a:extLst>
                <a:ext uri="{FF2B5EF4-FFF2-40B4-BE49-F238E27FC236}">
                  <a16:creationId xmlns:a16="http://schemas.microsoft.com/office/drawing/2014/main" id="{789AC0E2-39DE-4CC6-947B-D1E3B52942E0}"/>
                </a:ext>
              </a:extLst>
            </p:cNvPr>
            <p:cNvSpPr txBox="1">
              <a:spLocks/>
            </p:cNvSpPr>
            <p:nvPr/>
          </p:nvSpPr>
          <p:spPr>
            <a:xfrm>
              <a:off x="3885440" y="136054"/>
              <a:ext cx="1313626" cy="418793"/>
            </a:xfrm>
            <a:prstGeom prst="rect">
              <a:avLst/>
            </a:prstGeom>
          </p:spPr>
          <p:txBody>
            <a:bodyPr vert="horz" lIns="51435" tIns="25718" rIns="51435" bIns="25718"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1800" b="1" i="0" u="none" strike="noStrike" kern="1200" cap="none" spc="0" normalizeH="0" baseline="0" noProof="0" dirty="0">
                  <a:ln>
                    <a:noFill/>
                  </a:ln>
                  <a:solidFill>
                    <a:srgbClr val="ED7D31"/>
                  </a:solidFill>
                  <a:effectLst/>
                  <a:uLnTx/>
                  <a:uFillTx/>
                  <a:latin typeface="Calibri" panose="020F0502020204030204"/>
                  <a:ea typeface="KingsBureauGrot ThreeSeven" charset="0"/>
                  <a:cs typeface="KingsBureauGrot ThreeSeven" charset="0"/>
                </a:rPr>
                <a:t>    </a:t>
              </a:r>
            </a:p>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1800" b="1" i="0" u="none" strike="noStrike" kern="1200" cap="none" spc="0" normalizeH="0" baseline="0" noProof="0" dirty="0">
                  <a:ln>
                    <a:noFill/>
                  </a:ln>
                  <a:solidFill>
                    <a:srgbClr val="ED7D31"/>
                  </a:solidFill>
                  <a:effectLst/>
                  <a:uLnTx/>
                  <a:uFillTx/>
                  <a:latin typeface="Calibri" panose="020F0502020204030204"/>
                  <a:ea typeface="KingsBureauGrot ThreeSeven" charset="0"/>
                  <a:cs typeface="KingsBureauGrot ThreeSeven" charset="0"/>
                </a:rPr>
                <a:t>    Question</a:t>
              </a:r>
            </a:p>
          </p:txBody>
        </p:sp>
        <p:cxnSp>
          <p:nvCxnSpPr>
            <p:cNvPr id="17" name="Straight Arrow Connector 16">
              <a:extLst>
                <a:ext uri="{FF2B5EF4-FFF2-40B4-BE49-F238E27FC236}">
                  <a16:creationId xmlns:a16="http://schemas.microsoft.com/office/drawing/2014/main" id="{23A0B145-B204-497C-BCC0-147394267BCA}"/>
                </a:ext>
              </a:extLst>
            </p:cNvPr>
            <p:cNvCxnSpPr>
              <a:stCxn id="6" idx="0"/>
              <a:endCxn id="10" idx="2"/>
            </p:cNvCxnSpPr>
            <p:nvPr/>
          </p:nvCxnSpPr>
          <p:spPr>
            <a:xfrm flipV="1">
              <a:off x="4572000" y="1236563"/>
              <a:ext cx="0" cy="795031"/>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E29F106E-8D0A-42E3-AF97-AD228EF3A2DC}"/>
                </a:ext>
              </a:extLst>
            </p:cNvPr>
            <p:cNvCxnSpPr>
              <a:stCxn id="7" idx="0"/>
              <a:endCxn id="10" idx="2"/>
            </p:cNvCxnSpPr>
            <p:nvPr/>
          </p:nvCxnSpPr>
          <p:spPr>
            <a:xfrm flipH="1" flipV="1">
              <a:off x="4572000" y="1236563"/>
              <a:ext cx="2389056" cy="776665"/>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DD71CFDB-7609-40AD-B0CC-B111187E17A9}"/>
                </a:ext>
              </a:extLst>
            </p:cNvPr>
            <p:cNvCxnSpPr>
              <a:stCxn id="8" idx="0"/>
              <a:endCxn id="4" idx="2"/>
            </p:cNvCxnSpPr>
            <p:nvPr/>
          </p:nvCxnSpPr>
          <p:spPr>
            <a:xfrm flipV="1">
              <a:off x="2346493" y="2339371"/>
              <a:ext cx="18701" cy="769747"/>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68375B13-941F-4D60-9229-F04C304942FF}"/>
                </a:ext>
              </a:extLst>
            </p:cNvPr>
            <p:cNvCxnSpPr>
              <a:stCxn id="5" idx="0"/>
              <a:endCxn id="4" idx="2"/>
            </p:cNvCxnSpPr>
            <p:nvPr/>
          </p:nvCxnSpPr>
          <p:spPr>
            <a:xfrm flipV="1">
              <a:off x="1640523" y="2339371"/>
              <a:ext cx="724671" cy="772535"/>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0FCDE9DF-7B54-4BD7-8AA8-EF1F8B7F9336}"/>
                </a:ext>
              </a:extLst>
            </p:cNvPr>
            <p:cNvCxnSpPr>
              <a:stCxn id="9" idx="0"/>
              <a:endCxn id="4" idx="2"/>
            </p:cNvCxnSpPr>
            <p:nvPr/>
          </p:nvCxnSpPr>
          <p:spPr>
            <a:xfrm flipH="1" flipV="1">
              <a:off x="2365194" y="2339371"/>
              <a:ext cx="705970" cy="769748"/>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AB675CF7-2829-4EB7-B788-5299529A3B6B}"/>
                </a:ext>
              </a:extLst>
            </p:cNvPr>
            <p:cNvSpPr txBox="1"/>
            <p:nvPr/>
          </p:nvSpPr>
          <p:spPr>
            <a:xfrm>
              <a:off x="3569984" y="3114694"/>
              <a:ext cx="655544" cy="369332"/>
            </a:xfrm>
            <a:prstGeom prst="rect">
              <a:avLst/>
            </a:prstGeom>
            <a:solidFill>
              <a:srgbClr val="CDD7DC"/>
            </a:solidFill>
          </p:spPr>
          <p:txBody>
            <a:bodyPr wrap="square" lIns="40500" rIns="40500"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D5C6D"/>
                  </a:solidFill>
                  <a:effectLst/>
                  <a:uLnTx/>
                  <a:uFillTx/>
                  <a:latin typeface="Calibri" panose="020F0502020204030204"/>
                  <a:ea typeface="KingsBureauGrot ThreeSeven" charset="0"/>
                  <a:cs typeface="KingsBureauGrot ThreeSeven" charset="0"/>
                </a:rPr>
                <a:t>Detail</a:t>
              </a:r>
            </a:p>
          </p:txBody>
        </p:sp>
        <p:sp>
          <p:nvSpPr>
            <p:cNvPr id="23" name="TextBox 22">
              <a:extLst>
                <a:ext uri="{FF2B5EF4-FFF2-40B4-BE49-F238E27FC236}">
                  <a16:creationId xmlns:a16="http://schemas.microsoft.com/office/drawing/2014/main" id="{1B341730-50B1-4575-ABC0-765FEFACE865}"/>
                </a:ext>
              </a:extLst>
            </p:cNvPr>
            <p:cNvSpPr txBox="1"/>
            <p:nvPr/>
          </p:nvSpPr>
          <p:spPr>
            <a:xfrm>
              <a:off x="4275954" y="3111906"/>
              <a:ext cx="655544" cy="369332"/>
            </a:xfrm>
            <a:prstGeom prst="rect">
              <a:avLst/>
            </a:prstGeom>
            <a:solidFill>
              <a:srgbClr val="CDD7DC"/>
            </a:solidFill>
          </p:spPr>
          <p:txBody>
            <a:bodyPr wrap="square" lIns="40500" rIns="40500"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4D5C6D"/>
                  </a:solidFill>
                  <a:effectLst/>
                  <a:uLnTx/>
                  <a:uFillTx/>
                  <a:latin typeface="Calibri" panose="020F0502020204030204"/>
                  <a:ea typeface="KingsBureauGrot ThreeSeven" charset="0"/>
                  <a:cs typeface="KingsBureauGrot ThreeSeven" charset="0"/>
                </a:rPr>
                <a:t>Detail</a:t>
              </a:r>
              <a:endParaRPr kumimoji="0" lang="en-US" sz="1800" b="1" i="0" u="none" strike="noStrike" kern="1200" cap="none" spc="0" normalizeH="0" baseline="0" noProof="0" dirty="0">
                <a:ln>
                  <a:noFill/>
                </a:ln>
                <a:solidFill>
                  <a:srgbClr val="4D5C6D"/>
                </a:solidFill>
                <a:effectLst/>
                <a:uLnTx/>
                <a:uFillTx/>
                <a:latin typeface="Calibri" panose="020F0502020204030204"/>
                <a:ea typeface="KingsBureauGrot ThreeSeven" charset="0"/>
                <a:cs typeface="KingsBureauGrot ThreeSeven" charset="0"/>
              </a:endParaRPr>
            </a:p>
          </p:txBody>
        </p:sp>
        <p:sp>
          <p:nvSpPr>
            <p:cNvPr id="24" name="TextBox 23">
              <a:extLst>
                <a:ext uri="{FF2B5EF4-FFF2-40B4-BE49-F238E27FC236}">
                  <a16:creationId xmlns:a16="http://schemas.microsoft.com/office/drawing/2014/main" id="{2E1C195D-E483-4B6C-AFF4-6EA2CC357B24}"/>
                </a:ext>
              </a:extLst>
            </p:cNvPr>
            <p:cNvSpPr txBox="1"/>
            <p:nvPr/>
          </p:nvSpPr>
          <p:spPr>
            <a:xfrm>
              <a:off x="5000625" y="3111907"/>
              <a:ext cx="655544" cy="369332"/>
            </a:xfrm>
            <a:prstGeom prst="rect">
              <a:avLst/>
            </a:prstGeom>
            <a:solidFill>
              <a:srgbClr val="CDD7DC"/>
            </a:solidFill>
          </p:spPr>
          <p:txBody>
            <a:bodyPr wrap="square" lIns="40500" rIns="40500" rtlCol="0">
              <a:spAutoFit/>
            </a:bodyPr>
            <a:lstStyle>
              <a:defPPr>
                <a:defRPr lang="en-US"/>
              </a:defPPr>
              <a:lvl1pPr algn="ctr">
                <a:defRPr sz="2400" b="1">
                  <a:solidFill>
                    <a:schemeClr val="bg1"/>
                  </a:solidFill>
                  <a:latin typeface="KingsBureauGrot ThreeSeven" charset="0"/>
                  <a:ea typeface="KingsBureauGrot ThreeSeven" charset="0"/>
                  <a:cs typeface="KingsBureauGrot ThreeSeven" charset="0"/>
                </a:defRPr>
              </a:lvl1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D5C6D"/>
                  </a:solidFill>
                  <a:effectLst/>
                  <a:uLnTx/>
                  <a:uFillTx/>
                  <a:latin typeface="Calibri" panose="020F0502020204030204"/>
                </a:rPr>
                <a:t>Detail</a:t>
              </a:r>
            </a:p>
          </p:txBody>
        </p:sp>
        <p:sp>
          <p:nvSpPr>
            <p:cNvPr id="25" name="TextBox 24">
              <a:extLst>
                <a:ext uri="{FF2B5EF4-FFF2-40B4-BE49-F238E27FC236}">
                  <a16:creationId xmlns:a16="http://schemas.microsoft.com/office/drawing/2014/main" id="{CAC19C6B-6B57-4CA4-8D1B-FC977029F213}"/>
                </a:ext>
              </a:extLst>
            </p:cNvPr>
            <p:cNvSpPr txBox="1"/>
            <p:nvPr/>
          </p:nvSpPr>
          <p:spPr>
            <a:xfrm>
              <a:off x="6017557" y="3110417"/>
              <a:ext cx="655544" cy="369332"/>
            </a:xfrm>
            <a:prstGeom prst="rect">
              <a:avLst/>
            </a:prstGeom>
            <a:solidFill>
              <a:srgbClr val="CDD7DC"/>
            </a:solidFill>
          </p:spPr>
          <p:txBody>
            <a:bodyPr wrap="square" lIns="40500" rIns="40500"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D5C6D"/>
                  </a:solidFill>
                  <a:effectLst/>
                  <a:uLnTx/>
                  <a:uFillTx/>
                  <a:latin typeface="Calibri" panose="020F0502020204030204"/>
                  <a:ea typeface="KingsBureauGrot ThreeSeven" charset="0"/>
                  <a:cs typeface="KingsBureauGrot ThreeSeven" charset="0"/>
                </a:rPr>
                <a:t>Detail</a:t>
              </a:r>
            </a:p>
          </p:txBody>
        </p:sp>
        <p:sp>
          <p:nvSpPr>
            <p:cNvPr id="26" name="TextBox 25">
              <a:extLst>
                <a:ext uri="{FF2B5EF4-FFF2-40B4-BE49-F238E27FC236}">
                  <a16:creationId xmlns:a16="http://schemas.microsoft.com/office/drawing/2014/main" id="{026D7F63-9159-4BDC-9CC0-67F5BA930422}"/>
                </a:ext>
              </a:extLst>
            </p:cNvPr>
            <p:cNvSpPr txBox="1"/>
            <p:nvPr/>
          </p:nvSpPr>
          <p:spPr>
            <a:xfrm>
              <a:off x="6723527" y="3107629"/>
              <a:ext cx="655544" cy="369332"/>
            </a:xfrm>
            <a:prstGeom prst="rect">
              <a:avLst/>
            </a:prstGeom>
            <a:solidFill>
              <a:srgbClr val="CDD7DC"/>
            </a:solidFill>
          </p:spPr>
          <p:txBody>
            <a:bodyPr wrap="square" lIns="40500" rIns="40500"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4D5C6D"/>
                  </a:solidFill>
                  <a:effectLst/>
                  <a:uLnTx/>
                  <a:uFillTx/>
                  <a:latin typeface="Calibri" panose="020F0502020204030204"/>
                  <a:ea typeface="KingsBureauGrot ThreeSeven" charset="0"/>
                  <a:cs typeface="KingsBureauGrot ThreeSeven" charset="0"/>
                </a:rPr>
                <a:t>Detail</a:t>
              </a:r>
              <a:endParaRPr kumimoji="0" lang="en-US" sz="1800" b="1" i="0" u="none" strike="noStrike" kern="1200" cap="none" spc="0" normalizeH="0" baseline="0" noProof="0" dirty="0">
                <a:ln>
                  <a:noFill/>
                </a:ln>
                <a:solidFill>
                  <a:srgbClr val="4D5C6D"/>
                </a:solidFill>
                <a:effectLst/>
                <a:uLnTx/>
                <a:uFillTx/>
                <a:latin typeface="Calibri" panose="020F0502020204030204"/>
                <a:ea typeface="KingsBureauGrot ThreeSeven" charset="0"/>
                <a:cs typeface="KingsBureauGrot ThreeSeven" charset="0"/>
              </a:endParaRPr>
            </a:p>
          </p:txBody>
        </p:sp>
        <p:sp>
          <p:nvSpPr>
            <p:cNvPr id="27" name="TextBox 26">
              <a:extLst>
                <a:ext uri="{FF2B5EF4-FFF2-40B4-BE49-F238E27FC236}">
                  <a16:creationId xmlns:a16="http://schemas.microsoft.com/office/drawing/2014/main" id="{47A943B5-3D60-4460-9774-65812CD09DBC}"/>
                </a:ext>
              </a:extLst>
            </p:cNvPr>
            <p:cNvSpPr txBox="1"/>
            <p:nvPr/>
          </p:nvSpPr>
          <p:spPr>
            <a:xfrm>
              <a:off x="7448198" y="3107630"/>
              <a:ext cx="655544" cy="369332"/>
            </a:xfrm>
            <a:prstGeom prst="rect">
              <a:avLst/>
            </a:prstGeom>
            <a:solidFill>
              <a:srgbClr val="CDD7DC"/>
            </a:solidFill>
          </p:spPr>
          <p:txBody>
            <a:bodyPr wrap="square" lIns="40500" rIns="40500" rtlCol="0">
              <a:spAutoFit/>
            </a:bodyPr>
            <a:lstStyle>
              <a:defPPr>
                <a:defRPr lang="en-US"/>
              </a:defPPr>
              <a:lvl1pPr algn="ctr">
                <a:defRPr sz="2400" b="1">
                  <a:solidFill>
                    <a:schemeClr val="bg1"/>
                  </a:solidFill>
                  <a:latin typeface="KingsBureauGrot ThreeSeven" charset="0"/>
                  <a:ea typeface="KingsBureauGrot ThreeSeven" charset="0"/>
                  <a:cs typeface="KingsBureauGrot ThreeSeven" charset="0"/>
                </a:defRPr>
              </a:lvl1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D5C6D"/>
                  </a:solidFill>
                  <a:effectLst/>
                  <a:uLnTx/>
                  <a:uFillTx/>
                  <a:latin typeface="Calibri" panose="020F0502020204030204"/>
                </a:rPr>
                <a:t>Detail</a:t>
              </a:r>
            </a:p>
          </p:txBody>
        </p:sp>
        <p:cxnSp>
          <p:nvCxnSpPr>
            <p:cNvPr id="28" name="Straight Arrow Connector 27">
              <a:extLst>
                <a:ext uri="{FF2B5EF4-FFF2-40B4-BE49-F238E27FC236}">
                  <a16:creationId xmlns:a16="http://schemas.microsoft.com/office/drawing/2014/main" id="{6F02C45E-766C-497A-8B6A-024FDCE5C287}"/>
                </a:ext>
              </a:extLst>
            </p:cNvPr>
            <p:cNvCxnSpPr>
              <a:cxnSpLocks/>
            </p:cNvCxnSpPr>
            <p:nvPr/>
          </p:nvCxnSpPr>
          <p:spPr>
            <a:xfrm flipV="1">
              <a:off x="3916457" y="2339371"/>
              <a:ext cx="674244" cy="775323"/>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32752A8A-355B-4AF1-97DF-537ADCA7980B}"/>
                </a:ext>
              </a:extLst>
            </p:cNvPr>
            <p:cNvCxnSpPr>
              <a:cxnSpLocks/>
            </p:cNvCxnSpPr>
            <p:nvPr/>
          </p:nvCxnSpPr>
          <p:spPr>
            <a:xfrm flipH="1" flipV="1">
              <a:off x="4590701" y="2339371"/>
              <a:ext cx="31726" cy="772535"/>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B6B41B5B-9F72-4F9A-ADE3-565E74DB74E4}"/>
                </a:ext>
              </a:extLst>
            </p:cNvPr>
            <p:cNvCxnSpPr>
              <a:stCxn id="24" idx="0"/>
              <a:endCxn id="6" idx="2"/>
            </p:cNvCxnSpPr>
            <p:nvPr/>
          </p:nvCxnSpPr>
          <p:spPr>
            <a:xfrm flipH="1" flipV="1">
              <a:off x="4572000" y="2339371"/>
              <a:ext cx="756397" cy="772536"/>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7063B4E9-D787-4A82-82E3-4488ACAB3EEC}"/>
                </a:ext>
              </a:extLst>
            </p:cNvPr>
            <p:cNvCxnSpPr>
              <a:stCxn id="25" idx="0"/>
              <a:endCxn id="7" idx="2"/>
            </p:cNvCxnSpPr>
            <p:nvPr/>
          </p:nvCxnSpPr>
          <p:spPr>
            <a:xfrm flipV="1">
              <a:off x="6345329" y="2321005"/>
              <a:ext cx="615727" cy="789412"/>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1529DB02-C4B7-4716-8701-9CBDC3DE34E8}"/>
                </a:ext>
              </a:extLst>
            </p:cNvPr>
            <p:cNvCxnSpPr>
              <a:stCxn id="26" idx="0"/>
              <a:endCxn id="7" idx="2"/>
            </p:cNvCxnSpPr>
            <p:nvPr/>
          </p:nvCxnSpPr>
          <p:spPr>
            <a:xfrm flipH="1" flipV="1">
              <a:off x="6961056" y="2321005"/>
              <a:ext cx="90243" cy="786624"/>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4BF02510-88BD-4AD1-B4A8-93CBA900423A}"/>
                </a:ext>
              </a:extLst>
            </p:cNvPr>
            <p:cNvCxnSpPr>
              <a:stCxn id="27" idx="0"/>
              <a:endCxn id="7" idx="2"/>
            </p:cNvCxnSpPr>
            <p:nvPr/>
          </p:nvCxnSpPr>
          <p:spPr>
            <a:xfrm flipH="1" flipV="1">
              <a:off x="6961056" y="2321005"/>
              <a:ext cx="814914" cy="786625"/>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grpSp>
      <p:sp>
        <p:nvSpPr>
          <p:cNvPr id="34" name="Oval 33">
            <a:extLst>
              <a:ext uri="{FF2B5EF4-FFF2-40B4-BE49-F238E27FC236}">
                <a16:creationId xmlns:a16="http://schemas.microsoft.com/office/drawing/2014/main" id="{6A6D94EB-1A00-4E46-91AD-16FFC8CE3380}"/>
              </a:ext>
            </a:extLst>
          </p:cNvPr>
          <p:cNvSpPr/>
          <p:nvPr/>
        </p:nvSpPr>
        <p:spPr>
          <a:xfrm>
            <a:off x="2805195" y="4504876"/>
            <a:ext cx="2262969" cy="690331"/>
          </a:xfrm>
          <a:prstGeom prst="ellipse">
            <a:avLst/>
          </a:prstGeom>
          <a:noFill/>
          <a:ln w="22225">
            <a:solidFill>
              <a:srgbClr val="2095D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white"/>
              </a:solidFill>
              <a:effectLst/>
              <a:uLnTx/>
              <a:uFillTx/>
              <a:latin typeface="Calibri"/>
              <a:ea typeface="+mn-ea"/>
              <a:cs typeface="+mn-cs"/>
            </a:endParaRPr>
          </a:p>
        </p:txBody>
      </p:sp>
      <p:sp>
        <p:nvSpPr>
          <p:cNvPr id="37" name="TextBox 36">
            <a:extLst>
              <a:ext uri="{FF2B5EF4-FFF2-40B4-BE49-F238E27FC236}">
                <a16:creationId xmlns:a16="http://schemas.microsoft.com/office/drawing/2014/main" id="{A78A7327-43C9-424B-BB61-5B71C0594E0E}"/>
              </a:ext>
            </a:extLst>
          </p:cNvPr>
          <p:cNvSpPr txBox="1"/>
          <p:nvPr/>
        </p:nvSpPr>
        <p:spPr>
          <a:xfrm>
            <a:off x="991009" y="2696691"/>
            <a:ext cx="1038828" cy="923330"/>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Kings Caslon Text" charset="0"/>
                <a:cs typeface="Kings Caslon Text" charset="0"/>
              </a:rPr>
              <a:t>What, why and when</a:t>
            </a:r>
          </a:p>
        </p:txBody>
      </p:sp>
      <p:sp>
        <p:nvSpPr>
          <p:cNvPr id="39" name="large oval">
            <a:extLst>
              <a:ext uri="{FF2B5EF4-FFF2-40B4-BE49-F238E27FC236}">
                <a16:creationId xmlns:a16="http://schemas.microsoft.com/office/drawing/2014/main" id="{0E5667A6-F88E-4CE0-B1FA-9AD2F515696C}"/>
              </a:ext>
            </a:extLst>
          </p:cNvPr>
          <p:cNvSpPr/>
          <p:nvPr/>
        </p:nvSpPr>
        <p:spPr>
          <a:xfrm>
            <a:off x="3210244" y="3604444"/>
            <a:ext cx="6005211" cy="335577"/>
          </a:xfrm>
          <a:prstGeom prst="ellipse">
            <a:avLst/>
          </a:prstGeom>
          <a:noFill/>
          <a:ln w="22225">
            <a:solidFill>
              <a:srgbClr val="2095D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white"/>
              </a:solidFill>
              <a:effectLst/>
              <a:uLnTx/>
              <a:uFillTx/>
              <a:latin typeface="Calibri"/>
              <a:ea typeface="+mn-ea"/>
              <a:cs typeface="+mn-cs"/>
            </a:endParaRPr>
          </a:p>
        </p:txBody>
      </p:sp>
      <p:sp>
        <p:nvSpPr>
          <p:cNvPr id="40" name="TextBox 39">
            <a:extLst>
              <a:ext uri="{FF2B5EF4-FFF2-40B4-BE49-F238E27FC236}">
                <a16:creationId xmlns:a16="http://schemas.microsoft.com/office/drawing/2014/main" id="{1FC0E6B1-0A99-4689-B57F-6E8305C037B3}"/>
              </a:ext>
            </a:extLst>
          </p:cNvPr>
          <p:cNvSpPr txBox="1"/>
          <p:nvPr/>
        </p:nvSpPr>
        <p:spPr>
          <a:xfrm>
            <a:off x="1022586" y="3755543"/>
            <a:ext cx="1033568" cy="923330"/>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Kings Caslon Text" charset="0"/>
                <a:cs typeface="Kings Caslon Text" charset="0"/>
              </a:rPr>
              <a:t>What, why and when</a:t>
            </a:r>
          </a:p>
        </p:txBody>
      </p:sp>
      <p:cxnSp>
        <p:nvCxnSpPr>
          <p:cNvPr id="38" name="Connector: Curved 37">
            <a:extLst>
              <a:ext uri="{FF2B5EF4-FFF2-40B4-BE49-F238E27FC236}">
                <a16:creationId xmlns:a16="http://schemas.microsoft.com/office/drawing/2014/main" id="{91BCAE67-A805-4B5E-8DB9-41C356CA2B76}"/>
              </a:ext>
            </a:extLst>
          </p:cNvPr>
          <p:cNvCxnSpPr>
            <a:cxnSpLocks/>
          </p:cNvCxnSpPr>
          <p:nvPr/>
        </p:nvCxnSpPr>
        <p:spPr>
          <a:xfrm rot="5400000">
            <a:off x="1835644" y="3209184"/>
            <a:ext cx="2340339" cy="628222"/>
          </a:xfrm>
          <a:prstGeom prst="curvedConnector4">
            <a:avLst>
              <a:gd name="adj1" fmla="val 206"/>
              <a:gd name="adj2" fmla="val 343549"/>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Title 11">
            <a:extLst>
              <a:ext uri="{FF2B5EF4-FFF2-40B4-BE49-F238E27FC236}">
                <a16:creationId xmlns:a16="http://schemas.microsoft.com/office/drawing/2014/main" id="{1B982DEE-BD3E-40AD-B84D-E5EE25D21BE1}"/>
              </a:ext>
            </a:extLst>
          </p:cNvPr>
          <p:cNvSpPr>
            <a:spLocks noGrp="1"/>
          </p:cNvSpPr>
          <p:nvPr>
            <p:ph type="title"/>
          </p:nvPr>
        </p:nvSpPr>
        <p:spPr/>
        <p:txBody>
          <a:bodyPr/>
          <a:lstStyle/>
          <a:p>
            <a:r>
              <a:rPr lang="en-GB" sz="3600" b="1" dirty="0">
                <a:latin typeface="+mn-lt"/>
              </a:rPr>
              <a:t>Expanding the ideas ‘top down’</a:t>
            </a:r>
          </a:p>
        </p:txBody>
      </p:sp>
      <p:sp>
        <p:nvSpPr>
          <p:cNvPr id="42" name="Slide Number Placeholder 1">
            <a:extLst>
              <a:ext uri="{FF2B5EF4-FFF2-40B4-BE49-F238E27FC236}">
                <a16:creationId xmlns:a16="http://schemas.microsoft.com/office/drawing/2014/main" id="{BC90CFA9-E4A5-BE42-BDE6-53312E3C7A5D}"/>
              </a:ext>
            </a:extLst>
          </p:cNvPr>
          <p:cNvSpPr>
            <a:spLocks noGrp="1"/>
          </p:cNvSpPr>
          <p:nvPr>
            <p:ph type="sldNum" sz="quarter" idx="12"/>
          </p:nvPr>
        </p:nvSpPr>
        <p:spPr>
          <a:xfrm>
            <a:off x="9448800" y="6486004"/>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3F9903-A2A3-4774-B3B1-3F64182EFF85}" type="slidenum">
              <a:rPr kumimoji="0" lang="en-GB" sz="1200" b="0" i="0" u="none" strike="noStrike" kern="1200" cap="none" spc="0" normalizeH="0" baseline="0" noProof="0" smtClean="0">
                <a:ln>
                  <a:noFill/>
                </a:ln>
                <a:solidFill>
                  <a:srgbClr val="E7E6E6">
                    <a:lumMod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srgbClr val="E7E6E6">
                  <a:lumMod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672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heel(1)">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500"/>
                                        <p:tgtEl>
                                          <p:spTgt spid="37"/>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wheel(1)">
                                      <p:cBhvr>
                                        <p:cTn id="17" dur="500"/>
                                        <p:tgtEl>
                                          <p:spTgt spid="34"/>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40"/>
                                        </p:tgtEl>
                                        <p:attrNameLst>
                                          <p:attrName>style.visibility</p:attrName>
                                        </p:attrNameLst>
                                      </p:cBhvr>
                                      <p:to>
                                        <p:strVal val="visible"/>
                                      </p:to>
                                    </p:set>
                                    <p:animEffect transition="in" filter="fade">
                                      <p:cBhvr>
                                        <p:cTn id="20" dur="500"/>
                                        <p:tgtEl>
                                          <p:spTgt spid="40"/>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7" grpId="0"/>
      <p:bldP spid="39" grpId="0" animBg="1"/>
      <p:bldP spid="4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pic>
        <p:nvPicPr>
          <p:cNvPr id="4" name="Afbeelding 3"/>
          <p:cNvPicPr>
            <a:picLocks noChangeAspect="1"/>
          </p:cNvPicPr>
          <p:nvPr/>
        </p:nvPicPr>
        <p:blipFill rotWithShape="1">
          <a:blip r:embed="rId3" cstate="print">
            <a:extLst>
              <a:ext uri="{28A0092B-C50C-407E-A947-70E740481C1C}">
                <a14:useLocalDpi xmlns:a14="http://schemas.microsoft.com/office/drawing/2010/main" val="0"/>
              </a:ext>
            </a:extLst>
          </a:blip>
          <a:srcRect r="50509" b="74431"/>
          <a:stretch/>
        </p:blipFill>
        <p:spPr>
          <a:xfrm>
            <a:off x="0" y="-240"/>
            <a:ext cx="6261463" cy="1272359"/>
          </a:xfrm>
          <a:prstGeom prst="rect">
            <a:avLst/>
          </a:prstGeom>
        </p:spPr>
      </p:pic>
      <p:sp>
        <p:nvSpPr>
          <p:cNvPr id="5" name="Rechthoek 4"/>
          <p:cNvSpPr/>
          <p:nvPr/>
        </p:nvSpPr>
        <p:spPr>
          <a:xfrm>
            <a:off x="6113417" y="-242"/>
            <a:ext cx="6113883" cy="1541660"/>
          </a:xfrm>
          <a:prstGeom prst="rect">
            <a:avLst/>
          </a:prstGeom>
          <a:solidFill>
            <a:srgbClr val="F7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kstvak 6"/>
          <p:cNvSpPr txBox="1"/>
          <p:nvPr/>
        </p:nvSpPr>
        <p:spPr>
          <a:xfrm>
            <a:off x="0" y="1250954"/>
            <a:ext cx="12227300" cy="580928"/>
          </a:xfrm>
          <a:prstGeom prst="rect">
            <a:avLst/>
          </a:prstGeom>
          <a:solidFill>
            <a:srgbClr val="820000"/>
          </a:solidFill>
          <a:ln w="76200">
            <a:noFill/>
          </a:ln>
        </p:spPr>
        <p:txBody>
          <a:bodyPr wrap="square" rtlCol="0">
            <a:spAutoFit/>
          </a:bodyPr>
          <a:lstStyle/>
          <a:p>
            <a:pPr marL="0" marR="0" lvl="0" indent="0" algn="ctr" defTabSz="914400" rtl="0" eaLnBrk="1" fontAlgn="auto" latinLnBrk="0" hangingPunct="1">
              <a:lnSpc>
                <a:spcPct val="120000"/>
              </a:lnSpc>
              <a:spcBef>
                <a:spcPts val="300"/>
              </a:spcBef>
              <a:spcAft>
                <a:spcPts val="60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Garamond" panose="02020404030301010803" pitchFamily="18" charset="0"/>
              <a:ea typeface="+mn-ea"/>
              <a:cs typeface="+mn-cs"/>
            </a:endParaRPr>
          </a:p>
        </p:txBody>
      </p:sp>
      <p:sp>
        <p:nvSpPr>
          <p:cNvPr id="8" name="Rechthoek 7"/>
          <p:cNvSpPr/>
          <p:nvPr/>
        </p:nvSpPr>
        <p:spPr>
          <a:xfrm>
            <a:off x="0" y="6762201"/>
            <a:ext cx="12192000" cy="104508"/>
          </a:xfrm>
          <a:prstGeom prst="rect">
            <a:avLst/>
          </a:prstGeom>
          <a:solidFill>
            <a:srgbClr val="820000"/>
          </a:solidFill>
          <a:ln>
            <a:solidFill>
              <a:srgbClr val="8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 name="Afbeelding 16"/>
          <p:cNvPicPr>
            <a:picLocks noChangeAspect="1"/>
          </p:cNvPicPr>
          <p:nvPr/>
        </p:nvPicPr>
        <p:blipFill rotWithShape="1">
          <a:blip r:embed="rId4">
            <a:extLst>
              <a:ext uri="{28A0092B-C50C-407E-A947-70E740481C1C}">
                <a14:useLocalDpi xmlns:a14="http://schemas.microsoft.com/office/drawing/2010/main" val="0"/>
              </a:ext>
            </a:extLst>
          </a:blip>
          <a:srcRect l="28128" t="10859" r="29179" b="42807"/>
          <a:stretch/>
        </p:blipFill>
        <p:spPr>
          <a:xfrm>
            <a:off x="-1" y="6298562"/>
            <a:ext cx="1549269" cy="463639"/>
          </a:xfrm>
          <a:prstGeom prst="rect">
            <a:avLst/>
          </a:prstGeom>
        </p:spPr>
      </p:pic>
      <p:sp>
        <p:nvSpPr>
          <p:cNvPr id="10" name="Titel 1">
            <a:extLst>
              <a:ext uri="{FF2B5EF4-FFF2-40B4-BE49-F238E27FC236}">
                <a16:creationId xmlns:a16="http://schemas.microsoft.com/office/drawing/2014/main" id="{6DAA1982-755C-4897-B83D-619215647D02}"/>
              </a:ext>
            </a:extLst>
          </p:cNvPr>
          <p:cNvSpPr txBox="1">
            <a:spLocks/>
          </p:cNvSpPr>
          <p:nvPr/>
        </p:nvSpPr>
        <p:spPr>
          <a:xfrm>
            <a:off x="1700443" y="2443890"/>
            <a:ext cx="8825948" cy="3790587"/>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1800"/>
              </a:spcAft>
            </a:pPr>
            <a:br>
              <a:rPr lang="nl-NL" sz="3600" dirty="0">
                <a:latin typeface="Garamond" panose="02020404030301010803" pitchFamily="18" charset="0"/>
              </a:rPr>
            </a:br>
            <a:endParaRPr lang="nl-NL" sz="4000" i="1" dirty="0">
              <a:latin typeface="Garamond" panose="02020404030301010803" pitchFamily="18" charset="0"/>
            </a:endParaRPr>
          </a:p>
          <a:p>
            <a:pPr algn="ctr">
              <a:spcAft>
                <a:spcPts val="1800"/>
              </a:spcAft>
            </a:pPr>
            <a:r>
              <a:rPr lang="en-GB" sz="6000" b="1" dirty="0">
                <a:solidFill>
                  <a:srgbClr val="820000"/>
                </a:solidFill>
                <a:latin typeface="Garamond" panose="02020404030301010803" pitchFamily="18" charset="0"/>
              </a:rPr>
              <a:t>Jonathan Grant</a:t>
            </a:r>
          </a:p>
          <a:p>
            <a:pPr algn="ctr">
              <a:spcAft>
                <a:spcPts val="1800"/>
              </a:spcAft>
            </a:pPr>
            <a:r>
              <a:rPr lang="nl-NL" sz="3600" i="1" dirty="0" err="1">
                <a:solidFill>
                  <a:srgbClr val="000000"/>
                </a:solidFill>
                <a:latin typeface="Garamond" panose="02020404030301010803" pitchFamily="18" charset="0"/>
              </a:rPr>
              <a:t>Founding</a:t>
            </a:r>
            <a:r>
              <a:rPr lang="nl-NL" sz="3600" i="1" dirty="0">
                <a:solidFill>
                  <a:srgbClr val="000000"/>
                </a:solidFill>
                <a:latin typeface="Garamond" panose="02020404030301010803" pitchFamily="18" charset="0"/>
              </a:rPr>
              <a:t> Director, Different </a:t>
            </a:r>
            <a:r>
              <a:rPr lang="nl-NL" sz="3600" i="1" dirty="0" err="1">
                <a:solidFill>
                  <a:srgbClr val="000000"/>
                </a:solidFill>
                <a:latin typeface="Garamond" panose="02020404030301010803" pitchFamily="18" charset="0"/>
              </a:rPr>
              <a:t>Angles</a:t>
            </a:r>
            <a:r>
              <a:rPr lang="nl-NL" sz="3600" i="1" dirty="0">
                <a:solidFill>
                  <a:srgbClr val="000000"/>
                </a:solidFill>
                <a:latin typeface="Garamond" panose="02020404030301010803" pitchFamily="18" charset="0"/>
              </a:rPr>
              <a:t> </a:t>
            </a:r>
            <a:r>
              <a:rPr lang="nl-NL" sz="3600" i="1" dirty="0" err="1">
                <a:solidFill>
                  <a:srgbClr val="000000"/>
                </a:solidFill>
                <a:latin typeface="Garamond" panose="02020404030301010803" pitchFamily="18" charset="0"/>
              </a:rPr>
              <a:t>Ltd</a:t>
            </a:r>
            <a:r>
              <a:rPr lang="nl-NL" sz="3600" i="1" dirty="0">
                <a:solidFill>
                  <a:srgbClr val="000000"/>
                </a:solidFill>
                <a:latin typeface="Garamond" panose="02020404030301010803" pitchFamily="18" charset="0"/>
              </a:rPr>
              <a:t> </a:t>
            </a:r>
            <a:endParaRPr lang="nl-NL" sz="3600" dirty="0">
              <a:solidFill>
                <a:srgbClr val="000000"/>
              </a:solidFill>
              <a:latin typeface="Garamond" panose="02020404030301010803" pitchFamily="18" charset="0"/>
            </a:endParaRPr>
          </a:p>
          <a:p>
            <a:pPr algn="ctr">
              <a:spcAft>
                <a:spcPts val="1800"/>
              </a:spcAft>
            </a:pPr>
            <a:br>
              <a:rPr lang="en-AU" sz="3600" dirty="0">
                <a:latin typeface="Garamond" panose="02020404030301010803" pitchFamily="18" charset="0"/>
              </a:rPr>
            </a:br>
            <a:br>
              <a:rPr lang="nl-NL" sz="3600" dirty="0">
                <a:latin typeface="Garamond" panose="02020404030301010803" pitchFamily="18" charset="0"/>
              </a:rPr>
            </a:br>
            <a:endParaRPr lang="nl-NL" sz="3600" dirty="0">
              <a:latin typeface="Garamond" panose="02020404030301010803" pitchFamily="18" charset="0"/>
            </a:endParaRPr>
          </a:p>
        </p:txBody>
      </p:sp>
      <p:sp>
        <p:nvSpPr>
          <p:cNvPr id="12" name="Tekstvak 5">
            <a:extLst>
              <a:ext uri="{FF2B5EF4-FFF2-40B4-BE49-F238E27FC236}">
                <a16:creationId xmlns:a16="http://schemas.microsoft.com/office/drawing/2014/main" id="{DD919D3D-F0C9-4220-AD5C-261B29076B2B}"/>
              </a:ext>
            </a:extLst>
          </p:cNvPr>
          <p:cNvSpPr txBox="1">
            <a:spLocks/>
          </p:cNvSpPr>
          <p:nvPr/>
        </p:nvSpPr>
        <p:spPr>
          <a:xfrm>
            <a:off x="4428309" y="-19281"/>
            <a:ext cx="7670800" cy="1138773"/>
          </a:xfrm>
          <a:prstGeom prst="rect">
            <a:avLst/>
          </a:prstGeom>
          <a:noFill/>
        </p:spPr>
        <p:txBody>
          <a:bodyPr wrap="square" rtlCol="0">
            <a:spAutoFit/>
          </a:bodyPr>
          <a:lstStyle/>
          <a:p>
            <a:pPr lvl="0" algn="r"/>
            <a:r>
              <a:rPr lang="en-US" sz="2400" dirty="0">
                <a:solidFill>
                  <a:srgbClr val="820000"/>
                </a:solidFill>
                <a:latin typeface="Garamond" panose="02020404030301010803" pitchFamily="18" charset="0"/>
              </a:rPr>
              <a:t>Assessing Impact of Science:</a:t>
            </a:r>
          </a:p>
          <a:p>
            <a:pPr lvl="0" algn="r"/>
            <a:r>
              <a:rPr lang="en-US" sz="2400" dirty="0">
                <a:solidFill>
                  <a:srgbClr val="820000"/>
                </a:solidFill>
                <a:latin typeface="Garamond" panose="02020404030301010803" pitchFamily="18" charset="0"/>
              </a:rPr>
              <a:t> Methods &amp; Instruments</a:t>
            </a:r>
          </a:p>
          <a:p>
            <a:pPr lvl="0" algn="r"/>
            <a:r>
              <a:rPr lang="en-US" sz="2000" dirty="0">
                <a:solidFill>
                  <a:prstClr val="black"/>
                </a:solidFill>
                <a:latin typeface="Garamond" panose="02020404030301010803" pitchFamily="18" charset="0"/>
              </a:rPr>
              <a:t>3-5 November, 2021</a:t>
            </a:r>
          </a:p>
        </p:txBody>
      </p:sp>
      <p:sp>
        <p:nvSpPr>
          <p:cNvPr id="13" name="Tekstvak 14">
            <a:extLst>
              <a:ext uri="{FF2B5EF4-FFF2-40B4-BE49-F238E27FC236}">
                <a16:creationId xmlns:a16="http://schemas.microsoft.com/office/drawing/2014/main" id="{74A62895-764F-49FF-9F34-65DE46DAA367}"/>
              </a:ext>
            </a:extLst>
          </p:cNvPr>
          <p:cNvSpPr txBox="1"/>
          <p:nvPr/>
        </p:nvSpPr>
        <p:spPr>
          <a:xfrm>
            <a:off x="9620834" y="6234477"/>
            <a:ext cx="2478275" cy="523220"/>
          </a:xfrm>
          <a:prstGeom prst="rect">
            <a:avLst/>
          </a:prstGeom>
          <a:noFill/>
        </p:spPr>
        <p:txBody>
          <a:bodyPr wrap="square" rtlCol="0">
            <a:spAutoFit/>
          </a:bodyPr>
          <a:lstStyle/>
          <a:p>
            <a:pPr algn="r"/>
            <a:r>
              <a:rPr lang="nl-NL" sz="2800" b="1" dirty="0">
                <a:latin typeface="Garamond" panose="02020404030301010803" pitchFamily="18" charset="0"/>
              </a:rPr>
              <a:t>#</a:t>
            </a:r>
            <a:r>
              <a:rPr lang="nl-NL" sz="2800" b="1" kern="1400" cap="small" dirty="0">
                <a:solidFill>
                  <a:srgbClr val="000000"/>
                </a:solidFill>
                <a:latin typeface="Garamond" panose="02020404030301010803" pitchFamily="18" charset="0"/>
              </a:rPr>
              <a:t>aismi21</a:t>
            </a:r>
          </a:p>
        </p:txBody>
      </p:sp>
    </p:spTree>
    <p:extLst>
      <p:ext uri="{BB962C8B-B14F-4D97-AF65-F5344CB8AC3E}">
        <p14:creationId xmlns:p14="http://schemas.microsoft.com/office/powerpoint/2010/main" val="19857764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379406" y="2319416"/>
            <a:ext cx="2767484" cy="911479"/>
          </a:xfrm>
          <a:prstGeom prst="rect">
            <a:avLst/>
          </a:prstGeom>
          <a:solidFill>
            <a:schemeClr val="accent1"/>
          </a:solidFill>
          <a:ln>
            <a:solidFill>
              <a:schemeClr val="accent1"/>
            </a:solidFill>
          </a:ln>
        </p:spPr>
        <p:txBody>
          <a:bodyPr wrap="square" tIns="81000" bIns="81000" rtlCol="0">
            <a:spAutoFit/>
          </a:bodyPr>
          <a:lstStyle/>
          <a:p>
            <a:pPr marL="0" marR="0" lvl="0" indent="0" algn="ctr" defTabSz="685800" rtl="0" eaLnBrk="1" fontAlgn="auto" latinLnBrk="0" hangingPunct="1">
              <a:lnSpc>
                <a:spcPct val="9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Kings Caslon Text" charset="0"/>
                <a:ea typeface="Kings Caslon Text" charset="0"/>
                <a:cs typeface="Kings Caslon Text" charset="0"/>
              </a:rPr>
              <a:t>The North Pole is an</a:t>
            </a:r>
            <a:br>
              <a:rPr kumimoji="0" lang="en-US" sz="1800" b="1" i="0" u="none" strike="noStrike" kern="1200" cap="none" spc="0" normalizeH="0" baseline="0" noProof="0" dirty="0">
                <a:ln>
                  <a:noFill/>
                </a:ln>
                <a:solidFill>
                  <a:prstClr val="white"/>
                </a:solidFill>
                <a:effectLst/>
                <a:uLnTx/>
                <a:uFillTx/>
                <a:latin typeface="Kings Caslon Text" charset="0"/>
                <a:ea typeface="Kings Caslon Text" charset="0"/>
                <a:cs typeface="Kings Caslon Text" charset="0"/>
              </a:rPr>
            </a:br>
            <a:r>
              <a:rPr kumimoji="0" lang="en-US" sz="1800" b="1" i="0" u="none" strike="noStrike" kern="1200" cap="none" spc="0" normalizeH="0" baseline="0" noProof="0" dirty="0">
                <a:ln>
                  <a:noFill/>
                </a:ln>
                <a:solidFill>
                  <a:prstClr val="white"/>
                </a:solidFill>
                <a:effectLst/>
                <a:uLnTx/>
                <a:uFillTx/>
                <a:latin typeface="Kings Caslon Text" charset="0"/>
                <a:ea typeface="Kings Caslon Text" charset="0"/>
                <a:cs typeface="Kings Caslon Text" charset="0"/>
              </a:rPr>
              <a:t>attractive holiday destination</a:t>
            </a:r>
          </a:p>
        </p:txBody>
      </p:sp>
      <p:sp>
        <p:nvSpPr>
          <p:cNvPr id="5" name="TextBox 4"/>
          <p:cNvSpPr txBox="1"/>
          <p:nvPr/>
        </p:nvSpPr>
        <p:spPr>
          <a:xfrm>
            <a:off x="7754917" y="3429002"/>
            <a:ext cx="2642696" cy="662180"/>
          </a:xfrm>
          <a:prstGeom prst="rect">
            <a:avLst/>
          </a:prstGeom>
          <a:solidFill>
            <a:schemeClr val="accent1"/>
          </a:solidFill>
          <a:ln>
            <a:solidFill>
              <a:schemeClr val="accent1"/>
            </a:solidFill>
          </a:ln>
        </p:spPr>
        <p:txBody>
          <a:bodyPr wrap="square" tIns="81000" bIns="81000" rtlCol="0">
            <a:spAutoFit/>
          </a:bodyPr>
          <a:lstStyle/>
          <a:p>
            <a:pPr marL="0" marR="0" lvl="0" indent="0" algn="ctr" defTabSz="685800" rtl="0" eaLnBrk="1" fontAlgn="auto" latinLnBrk="0" hangingPunct="1">
              <a:lnSpc>
                <a:spcPct val="9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Kings Caslon Text" charset="0"/>
                <a:ea typeface="Kings Caslon Text" charset="0"/>
                <a:cs typeface="Kings Caslon Text" charset="0"/>
              </a:rPr>
              <a:t>There are opportunities for spotting wildlife</a:t>
            </a:r>
          </a:p>
        </p:txBody>
      </p:sp>
      <p:sp>
        <p:nvSpPr>
          <p:cNvPr id="6" name="TextBox 5"/>
          <p:cNvSpPr txBox="1"/>
          <p:nvPr/>
        </p:nvSpPr>
        <p:spPr>
          <a:xfrm>
            <a:off x="5175411" y="4809318"/>
            <a:ext cx="1444724" cy="911479"/>
          </a:xfrm>
          <a:prstGeom prst="rect">
            <a:avLst/>
          </a:prstGeom>
          <a:solidFill>
            <a:schemeClr val="accent1"/>
          </a:solidFill>
          <a:ln>
            <a:solidFill>
              <a:schemeClr val="accent1"/>
            </a:solidFill>
          </a:ln>
        </p:spPr>
        <p:txBody>
          <a:bodyPr wrap="square" tIns="81000" bIns="81000" rtlCol="0">
            <a:spAutoFit/>
          </a:bodyPr>
          <a:lstStyle/>
          <a:p>
            <a:pPr marL="0" marR="0" lvl="0" indent="0" algn="ctr" defTabSz="685800" rtl="0" eaLnBrk="1" fontAlgn="auto" latinLnBrk="0" hangingPunct="1">
              <a:lnSpc>
                <a:spcPct val="9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Kings Caslon Text" charset="0"/>
                <a:ea typeface="Kings Caslon Text" charset="0"/>
                <a:cs typeface="Kings Caslon Text" charset="0"/>
              </a:rPr>
              <a:t>The landscape is stunning</a:t>
            </a:r>
          </a:p>
        </p:txBody>
      </p:sp>
      <p:sp>
        <p:nvSpPr>
          <p:cNvPr id="7" name="TextBox 6"/>
          <p:cNvSpPr txBox="1"/>
          <p:nvPr/>
        </p:nvSpPr>
        <p:spPr>
          <a:xfrm>
            <a:off x="2909647" y="2009416"/>
            <a:ext cx="1444724" cy="662180"/>
          </a:xfrm>
          <a:prstGeom prst="rect">
            <a:avLst/>
          </a:prstGeom>
          <a:solidFill>
            <a:schemeClr val="accent1"/>
          </a:solidFill>
          <a:ln>
            <a:solidFill>
              <a:srgbClr val="5F5550"/>
            </a:solidFill>
          </a:ln>
        </p:spPr>
        <p:txBody>
          <a:bodyPr wrap="square" tIns="81000" bIns="81000" rtlCol="0">
            <a:spAutoFit/>
          </a:bodyPr>
          <a:lstStyle/>
          <a:p>
            <a:pPr marL="0" marR="0" lvl="0" indent="0" algn="ctr" defTabSz="685800" rtl="0" eaLnBrk="1" fontAlgn="auto" latinLnBrk="0" hangingPunct="1">
              <a:lnSpc>
                <a:spcPct val="9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Kings Caslon Text" charset="0"/>
                <a:ea typeface="Kings Caslon Text" charset="0"/>
                <a:cs typeface="Kings Caslon Text" charset="0"/>
              </a:rPr>
              <a:t>It is uncrowded</a:t>
            </a:r>
          </a:p>
        </p:txBody>
      </p:sp>
      <p:sp>
        <p:nvSpPr>
          <p:cNvPr id="8" name="TextBox 7"/>
          <p:cNvSpPr txBox="1"/>
          <p:nvPr/>
        </p:nvSpPr>
        <p:spPr>
          <a:xfrm>
            <a:off x="5644886" y="3794853"/>
            <a:ext cx="902228" cy="662180"/>
          </a:xfrm>
          <a:prstGeom prst="rect">
            <a:avLst/>
          </a:prstGeom>
          <a:solidFill>
            <a:schemeClr val="accent1"/>
          </a:solidFill>
          <a:ln>
            <a:solidFill>
              <a:schemeClr val="accent1"/>
            </a:solidFill>
          </a:ln>
        </p:spPr>
        <p:txBody>
          <a:bodyPr wrap="square" tIns="81000" bIns="81000" rtlCol="0">
            <a:spAutoFit/>
          </a:bodyPr>
          <a:lstStyle/>
          <a:p>
            <a:pPr marL="0" marR="0" lvl="0" indent="0" algn="ctr" defTabSz="685800" rtl="0" eaLnBrk="1" fontAlgn="auto" latinLnBrk="0" hangingPunct="1">
              <a:lnSpc>
                <a:spcPct val="9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Kings Caslon Text" charset="0"/>
                <a:ea typeface="Kings Caslon Text" charset="0"/>
                <a:cs typeface="Kings Caslon Text" charset="0"/>
              </a:rPr>
              <a:t>Arctic terns</a:t>
            </a:r>
          </a:p>
        </p:txBody>
      </p:sp>
      <p:sp>
        <p:nvSpPr>
          <p:cNvPr id="9" name="TextBox 8"/>
          <p:cNvSpPr txBox="1"/>
          <p:nvPr/>
        </p:nvSpPr>
        <p:spPr>
          <a:xfrm>
            <a:off x="6973232" y="1572269"/>
            <a:ext cx="667131" cy="412881"/>
          </a:xfrm>
          <a:prstGeom prst="rect">
            <a:avLst/>
          </a:prstGeom>
          <a:solidFill>
            <a:schemeClr val="accent1"/>
          </a:solidFill>
          <a:ln>
            <a:solidFill>
              <a:schemeClr val="accent1"/>
            </a:solidFill>
          </a:ln>
        </p:spPr>
        <p:txBody>
          <a:bodyPr wrap="square" tIns="81000" bIns="81000" rtlCol="0">
            <a:spAutoFit/>
          </a:bodyPr>
          <a:lstStyle/>
          <a:p>
            <a:pPr marL="0" marR="0" lvl="0" indent="0" algn="ctr" defTabSz="685800" rtl="0" eaLnBrk="1" fontAlgn="auto" latinLnBrk="0" hangingPunct="1">
              <a:lnSpc>
                <a:spcPct val="9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Kings Caslon Text" charset="0"/>
                <a:ea typeface="Kings Caslon Text" charset="0"/>
                <a:cs typeface="Kings Caslon Text" charset="0"/>
              </a:rPr>
              <a:t>Fish</a:t>
            </a:r>
          </a:p>
        </p:txBody>
      </p:sp>
      <p:sp>
        <p:nvSpPr>
          <p:cNvPr id="10" name="TextBox 9"/>
          <p:cNvSpPr txBox="1"/>
          <p:nvPr/>
        </p:nvSpPr>
        <p:spPr>
          <a:xfrm>
            <a:off x="2241228" y="5475464"/>
            <a:ext cx="974851" cy="662180"/>
          </a:xfrm>
          <a:prstGeom prst="rect">
            <a:avLst/>
          </a:prstGeom>
          <a:solidFill>
            <a:schemeClr val="accent1"/>
          </a:solidFill>
          <a:ln>
            <a:solidFill>
              <a:schemeClr val="accent1"/>
            </a:solidFill>
          </a:ln>
        </p:spPr>
        <p:txBody>
          <a:bodyPr wrap="square" tIns="81000" bIns="81000" rtlCol="0">
            <a:spAutoFit/>
          </a:bodyPr>
          <a:lstStyle/>
          <a:p>
            <a:pPr marL="0" marR="0" lvl="0" indent="0" algn="ctr" defTabSz="685800" rtl="0" eaLnBrk="1" fontAlgn="auto" latinLnBrk="0" hangingPunct="1">
              <a:lnSpc>
                <a:spcPct val="9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Kings Caslon Text" charset="0"/>
                <a:ea typeface="Kings Caslon Text" charset="0"/>
                <a:cs typeface="Kings Caslon Text" charset="0"/>
              </a:rPr>
              <a:t>Polar bears</a:t>
            </a:r>
          </a:p>
        </p:txBody>
      </p:sp>
      <p:sp>
        <p:nvSpPr>
          <p:cNvPr id="11" name="TextBox 10"/>
          <p:cNvSpPr txBox="1"/>
          <p:nvPr/>
        </p:nvSpPr>
        <p:spPr>
          <a:xfrm>
            <a:off x="887007" y="2521814"/>
            <a:ext cx="974851" cy="1160778"/>
          </a:xfrm>
          <a:prstGeom prst="rect">
            <a:avLst/>
          </a:prstGeom>
          <a:solidFill>
            <a:schemeClr val="accent1"/>
          </a:solidFill>
          <a:ln>
            <a:solidFill>
              <a:schemeClr val="accent1"/>
            </a:solidFill>
          </a:ln>
        </p:spPr>
        <p:txBody>
          <a:bodyPr wrap="square" tIns="81000" bIns="81000" rtlCol="0">
            <a:spAutoFit/>
          </a:bodyPr>
          <a:lstStyle/>
          <a:p>
            <a:pPr marL="0" marR="0" lvl="0" indent="0" algn="ctr" defTabSz="685800" rtl="0" eaLnBrk="1" fontAlgn="auto" latinLnBrk="0" hangingPunct="1">
              <a:lnSpc>
                <a:spcPct val="9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Kings Caslon Text" charset="0"/>
                <a:ea typeface="Kings Caslon Text" charset="0"/>
                <a:cs typeface="Kings Caslon Text" charset="0"/>
              </a:rPr>
              <a:t>Wild, snowy, dune-like</a:t>
            </a:r>
          </a:p>
        </p:txBody>
      </p:sp>
      <p:sp>
        <p:nvSpPr>
          <p:cNvPr id="12" name="TextBox 11"/>
          <p:cNvSpPr txBox="1"/>
          <p:nvPr/>
        </p:nvSpPr>
        <p:spPr>
          <a:xfrm>
            <a:off x="5301665" y="2204474"/>
            <a:ext cx="1444724" cy="662180"/>
          </a:xfrm>
          <a:prstGeom prst="rect">
            <a:avLst/>
          </a:prstGeom>
          <a:solidFill>
            <a:schemeClr val="accent1"/>
          </a:solidFill>
          <a:ln>
            <a:solidFill>
              <a:schemeClr val="accent1"/>
            </a:solidFill>
          </a:ln>
        </p:spPr>
        <p:txBody>
          <a:bodyPr wrap="square" tIns="81000" bIns="81000" rtlCol="0">
            <a:spAutoFit/>
          </a:bodyPr>
          <a:lstStyle/>
          <a:p>
            <a:pPr marL="0" marR="0" lvl="0" indent="0" algn="ctr" defTabSz="685800" rtl="0" eaLnBrk="1" fontAlgn="auto" latinLnBrk="0" hangingPunct="1">
              <a:lnSpc>
                <a:spcPct val="9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Kings Caslon Text" charset="0"/>
                <a:ea typeface="Kings Caslon Text" charset="0"/>
                <a:cs typeface="Kings Caslon Text" charset="0"/>
              </a:rPr>
              <a:t>Unique ice formations</a:t>
            </a:r>
          </a:p>
        </p:txBody>
      </p:sp>
      <p:sp>
        <p:nvSpPr>
          <p:cNvPr id="13" name="TextBox 12"/>
          <p:cNvSpPr txBox="1"/>
          <p:nvPr/>
        </p:nvSpPr>
        <p:spPr>
          <a:xfrm>
            <a:off x="2241228" y="3785220"/>
            <a:ext cx="2831403" cy="662180"/>
          </a:xfrm>
          <a:prstGeom prst="rect">
            <a:avLst/>
          </a:prstGeom>
          <a:solidFill>
            <a:schemeClr val="accent1"/>
          </a:solidFill>
          <a:ln>
            <a:solidFill>
              <a:schemeClr val="accent1"/>
            </a:solidFill>
          </a:ln>
        </p:spPr>
        <p:txBody>
          <a:bodyPr wrap="square" tIns="81000" bIns="81000" rtlCol="0">
            <a:spAutoFit/>
          </a:bodyPr>
          <a:lstStyle/>
          <a:p>
            <a:pPr marL="0" marR="0" lvl="0" indent="0" algn="ctr" defTabSz="685800" rtl="0" eaLnBrk="1" fontAlgn="auto" latinLnBrk="0" hangingPunct="1">
              <a:lnSpc>
                <a:spcPct val="9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Kings Caslon Text" charset="0"/>
                <a:ea typeface="Kings Caslon Text" charset="0"/>
                <a:cs typeface="Kings Caslon Text" charset="0"/>
              </a:rPr>
              <a:t>Population under 1 per 1000 km</a:t>
            </a:r>
            <a:r>
              <a:rPr kumimoji="0" lang="en-US" sz="1800" b="1" i="0" u="none" strike="noStrike" kern="1200" cap="none" spc="0" normalizeH="0" baseline="30000" noProof="0" dirty="0">
                <a:ln>
                  <a:noFill/>
                </a:ln>
                <a:solidFill>
                  <a:prstClr val="white"/>
                </a:solidFill>
                <a:effectLst/>
                <a:uLnTx/>
                <a:uFillTx/>
                <a:latin typeface="Kings Caslon Text" charset="0"/>
                <a:ea typeface="Kings Caslon Text" charset="0"/>
                <a:cs typeface="Kings Caslon Text" charset="0"/>
              </a:rPr>
              <a:t>2</a:t>
            </a:r>
            <a:endParaRPr kumimoji="0" lang="en-US" sz="1800" b="1" i="0" u="none" strike="noStrike" kern="1200" cap="none" spc="0" normalizeH="0" baseline="0" noProof="0" dirty="0">
              <a:ln>
                <a:noFill/>
              </a:ln>
              <a:solidFill>
                <a:prstClr val="white"/>
              </a:solidFill>
              <a:effectLst/>
              <a:uLnTx/>
              <a:uFillTx/>
              <a:latin typeface="Kings Caslon Text" charset="0"/>
              <a:ea typeface="Kings Caslon Text" charset="0"/>
              <a:cs typeface="Kings Caslon Text" charset="0"/>
            </a:endParaRPr>
          </a:p>
        </p:txBody>
      </p:sp>
      <p:sp>
        <p:nvSpPr>
          <p:cNvPr id="14" name="TextBox 13"/>
          <p:cNvSpPr txBox="1"/>
          <p:nvPr/>
        </p:nvSpPr>
        <p:spPr>
          <a:xfrm>
            <a:off x="7595739" y="4518468"/>
            <a:ext cx="1902222" cy="911479"/>
          </a:xfrm>
          <a:prstGeom prst="rect">
            <a:avLst/>
          </a:prstGeom>
          <a:solidFill>
            <a:schemeClr val="accent1"/>
          </a:solidFill>
          <a:ln>
            <a:solidFill>
              <a:schemeClr val="accent1"/>
            </a:solidFill>
          </a:ln>
        </p:spPr>
        <p:txBody>
          <a:bodyPr wrap="square" tIns="81000" bIns="81000" rtlCol="0">
            <a:spAutoFit/>
          </a:bodyPr>
          <a:lstStyle/>
          <a:p>
            <a:pPr marL="0" marR="0" lvl="0" indent="0" algn="ctr" defTabSz="685800" rtl="0" eaLnBrk="1" fontAlgn="auto" latinLnBrk="0" hangingPunct="1">
              <a:lnSpc>
                <a:spcPct val="9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Kings Caslon Text" charset="0"/>
                <a:ea typeface="Kings Caslon Text" charset="0"/>
                <a:cs typeface="Kings Caslon Text" charset="0"/>
              </a:rPr>
              <a:t>In most terrain, no human foot has ever trod</a:t>
            </a:r>
          </a:p>
        </p:txBody>
      </p:sp>
      <p:sp>
        <p:nvSpPr>
          <p:cNvPr id="3" name="Title 2">
            <a:extLst>
              <a:ext uri="{FF2B5EF4-FFF2-40B4-BE49-F238E27FC236}">
                <a16:creationId xmlns:a16="http://schemas.microsoft.com/office/drawing/2014/main" id="{EFE5B305-0365-4CE3-8948-918A0D5337C2}"/>
              </a:ext>
            </a:extLst>
          </p:cNvPr>
          <p:cNvSpPr>
            <a:spLocks noGrp="1"/>
          </p:cNvSpPr>
          <p:nvPr>
            <p:ph type="title"/>
          </p:nvPr>
        </p:nvSpPr>
        <p:spPr/>
        <p:txBody>
          <a:bodyPr/>
          <a:lstStyle/>
          <a:p>
            <a:r>
              <a:rPr lang="en-GB" sz="3600" b="1" dirty="0">
                <a:latin typeface="+mn-lt"/>
                <a:ea typeface="KingsBureauGrot ThreeSeven" charset="0"/>
                <a:cs typeface="KingsBureauGrot ThreeSeven" charset="0"/>
              </a:rPr>
              <a:t>Use the boxes to construct a thought pyramid…</a:t>
            </a:r>
            <a:endParaRPr lang="en-GB" sz="3600" b="1" dirty="0">
              <a:latin typeface="+mn-lt"/>
            </a:endParaRPr>
          </a:p>
        </p:txBody>
      </p:sp>
      <p:sp>
        <p:nvSpPr>
          <p:cNvPr id="15" name="Slide Number Placeholder 1">
            <a:extLst>
              <a:ext uri="{FF2B5EF4-FFF2-40B4-BE49-F238E27FC236}">
                <a16:creationId xmlns:a16="http://schemas.microsoft.com/office/drawing/2014/main" id="{C6EBE890-82A3-7249-83E4-35FCFBA947C9}"/>
              </a:ext>
            </a:extLst>
          </p:cNvPr>
          <p:cNvSpPr>
            <a:spLocks noGrp="1"/>
          </p:cNvSpPr>
          <p:nvPr>
            <p:ph type="sldNum" sz="quarter" idx="12"/>
          </p:nvPr>
        </p:nvSpPr>
        <p:spPr>
          <a:xfrm>
            <a:off x="9448800" y="6500752"/>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3F9903-A2A3-4774-B3B1-3F64182EFF85}" type="slidenum">
              <a:rPr kumimoji="0" lang="en-GB" sz="1200" b="0" i="0" u="none" strike="noStrike" kern="1200" cap="none" spc="0" normalizeH="0" baseline="0" noProof="0" smtClean="0">
                <a:ln>
                  <a:noFill/>
                </a:ln>
                <a:solidFill>
                  <a:srgbClr val="E7E6E6">
                    <a:lumMod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srgbClr val="E7E6E6">
                  <a:lumMod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63227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654711" y="2240545"/>
            <a:ext cx="1555020" cy="1089529"/>
          </a:xfrm>
          <a:prstGeom prst="rect">
            <a:avLst/>
          </a:prstGeom>
          <a:noFill/>
        </p:spPr>
        <p:txBody>
          <a:bodyPr wrap="square" rtlCol="0">
            <a:spAutoFit/>
          </a:bodyPr>
          <a:lstStyle/>
          <a:p>
            <a:pPr marL="0" marR="0" lvl="0" indent="0" algn="ctr" defTabSz="685800" rtl="0" eaLnBrk="1" fontAlgn="auto" latinLnBrk="0" hangingPunct="1">
              <a:lnSpc>
                <a:spcPct val="9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75757"/>
                </a:solidFill>
                <a:effectLst/>
                <a:uLnTx/>
                <a:uFillTx/>
                <a:latin typeface="Calibri" panose="020F0502020204030204"/>
                <a:ea typeface="Kings Caslon Text" charset="0"/>
                <a:cs typeface="Kings Caslon Text" charset="0"/>
              </a:rPr>
              <a:t>There are opportunities for spotting wildlife</a:t>
            </a:r>
          </a:p>
        </p:txBody>
      </p:sp>
      <p:sp>
        <p:nvSpPr>
          <p:cNvPr id="6" name="TextBox 5"/>
          <p:cNvSpPr txBox="1"/>
          <p:nvPr/>
        </p:nvSpPr>
        <p:spPr>
          <a:xfrm>
            <a:off x="5373138" y="2439446"/>
            <a:ext cx="1445723" cy="840230"/>
          </a:xfrm>
          <a:prstGeom prst="rect">
            <a:avLst/>
          </a:prstGeom>
          <a:noFill/>
        </p:spPr>
        <p:txBody>
          <a:bodyPr wrap="square" rtlCol="0">
            <a:spAutoFit/>
          </a:bodyPr>
          <a:lstStyle/>
          <a:p>
            <a:pPr marL="0" marR="0" lvl="0" indent="0" algn="ctr" defTabSz="685800" rtl="0" eaLnBrk="1" fontAlgn="auto" latinLnBrk="0" hangingPunct="1">
              <a:lnSpc>
                <a:spcPct val="9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75757"/>
                </a:solidFill>
                <a:effectLst/>
                <a:uLnTx/>
                <a:uFillTx/>
                <a:latin typeface="Calibri" panose="020F0502020204030204"/>
                <a:ea typeface="Kings Caslon Text" charset="0"/>
                <a:cs typeface="Kings Caslon Text" charset="0"/>
              </a:rPr>
              <a:t>The landscape is stunning</a:t>
            </a:r>
          </a:p>
        </p:txBody>
      </p:sp>
      <p:sp>
        <p:nvSpPr>
          <p:cNvPr id="7" name="TextBox 6"/>
          <p:cNvSpPr txBox="1"/>
          <p:nvPr/>
        </p:nvSpPr>
        <p:spPr>
          <a:xfrm>
            <a:off x="8019174" y="2279204"/>
            <a:ext cx="1445723" cy="590931"/>
          </a:xfrm>
          <a:prstGeom prst="rect">
            <a:avLst/>
          </a:prstGeom>
          <a:noFill/>
        </p:spPr>
        <p:txBody>
          <a:bodyPr wrap="square" rtlCol="0">
            <a:spAutoFit/>
          </a:bodyPr>
          <a:lstStyle/>
          <a:p>
            <a:pPr marL="0" marR="0" lvl="0" indent="0" algn="ctr" defTabSz="685800" rtl="0" eaLnBrk="1" fontAlgn="auto" latinLnBrk="0" hangingPunct="1">
              <a:lnSpc>
                <a:spcPct val="9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75757"/>
                </a:solidFill>
                <a:effectLst/>
                <a:uLnTx/>
                <a:uFillTx/>
                <a:latin typeface="Calibri" panose="020F0502020204030204"/>
                <a:ea typeface="Kings Caslon Text" charset="0"/>
                <a:cs typeface="Kings Caslon Text" charset="0"/>
              </a:rPr>
              <a:t>It is uncrowded</a:t>
            </a:r>
          </a:p>
        </p:txBody>
      </p:sp>
      <p:sp>
        <p:nvSpPr>
          <p:cNvPr id="8" name="TextBox 7"/>
          <p:cNvSpPr txBox="1"/>
          <p:nvPr/>
        </p:nvSpPr>
        <p:spPr>
          <a:xfrm>
            <a:off x="1251599" y="4556490"/>
            <a:ext cx="902852" cy="590931"/>
          </a:xfrm>
          <a:prstGeom prst="rect">
            <a:avLst/>
          </a:prstGeom>
          <a:noFill/>
        </p:spPr>
        <p:txBody>
          <a:bodyPr wrap="square" rtlCol="0">
            <a:spAutoFit/>
          </a:bodyPr>
          <a:lstStyle/>
          <a:p>
            <a:pPr marL="0" marR="0" lvl="0" indent="0" algn="ctr" defTabSz="685800" rtl="0" eaLnBrk="1" fontAlgn="auto" latinLnBrk="0" hangingPunct="1">
              <a:lnSpc>
                <a:spcPct val="9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75757"/>
                </a:solidFill>
                <a:effectLst/>
                <a:uLnTx/>
                <a:uFillTx/>
                <a:latin typeface="Calibri" panose="020F0502020204030204"/>
                <a:ea typeface="Kings Caslon Text" charset="0"/>
                <a:cs typeface="Kings Caslon Text" charset="0"/>
              </a:rPr>
              <a:t>Arctic terns</a:t>
            </a:r>
          </a:p>
        </p:txBody>
      </p:sp>
      <p:sp>
        <p:nvSpPr>
          <p:cNvPr id="9" name="TextBox 8"/>
          <p:cNvSpPr txBox="1"/>
          <p:nvPr/>
        </p:nvSpPr>
        <p:spPr>
          <a:xfrm>
            <a:off x="2731402" y="4681141"/>
            <a:ext cx="667592" cy="341632"/>
          </a:xfrm>
          <a:prstGeom prst="rect">
            <a:avLst/>
          </a:prstGeom>
          <a:noFill/>
        </p:spPr>
        <p:txBody>
          <a:bodyPr wrap="square" rtlCol="0">
            <a:spAutoFit/>
          </a:bodyPr>
          <a:lstStyle/>
          <a:p>
            <a:pPr marL="0" marR="0" lvl="0" indent="0" algn="ctr" defTabSz="685800" rtl="0" eaLnBrk="1" fontAlgn="auto" latinLnBrk="0" hangingPunct="1">
              <a:lnSpc>
                <a:spcPct val="9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75757"/>
                </a:solidFill>
                <a:effectLst/>
                <a:uLnTx/>
                <a:uFillTx/>
                <a:latin typeface="Calibri" panose="020F0502020204030204"/>
                <a:ea typeface="Kings Caslon Text" charset="0"/>
                <a:cs typeface="Kings Caslon Text" charset="0"/>
              </a:rPr>
              <a:t>Fish</a:t>
            </a:r>
          </a:p>
        </p:txBody>
      </p:sp>
      <p:sp>
        <p:nvSpPr>
          <p:cNvPr id="10" name="TextBox 9"/>
          <p:cNvSpPr txBox="1"/>
          <p:nvPr/>
        </p:nvSpPr>
        <p:spPr>
          <a:xfrm>
            <a:off x="3638127" y="4681141"/>
            <a:ext cx="975525" cy="590931"/>
          </a:xfrm>
          <a:prstGeom prst="rect">
            <a:avLst/>
          </a:prstGeom>
          <a:noFill/>
        </p:spPr>
        <p:txBody>
          <a:bodyPr wrap="square" rtlCol="0">
            <a:spAutoFit/>
          </a:bodyPr>
          <a:lstStyle/>
          <a:p>
            <a:pPr marL="0" marR="0" lvl="0" indent="0" algn="ctr" defTabSz="685800" rtl="0" eaLnBrk="1" fontAlgn="auto" latinLnBrk="0" hangingPunct="1">
              <a:lnSpc>
                <a:spcPct val="9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75757"/>
                </a:solidFill>
                <a:effectLst/>
                <a:uLnTx/>
                <a:uFillTx/>
                <a:latin typeface="Calibri" panose="020F0502020204030204"/>
                <a:ea typeface="Kings Caslon Text" charset="0"/>
                <a:cs typeface="Kings Caslon Text" charset="0"/>
              </a:rPr>
              <a:t>Polar bears</a:t>
            </a:r>
          </a:p>
        </p:txBody>
      </p:sp>
      <p:sp>
        <p:nvSpPr>
          <p:cNvPr id="11" name="TextBox 10"/>
          <p:cNvSpPr txBox="1"/>
          <p:nvPr/>
        </p:nvSpPr>
        <p:spPr>
          <a:xfrm>
            <a:off x="4697363" y="4228708"/>
            <a:ext cx="1463417" cy="590931"/>
          </a:xfrm>
          <a:prstGeom prst="rect">
            <a:avLst/>
          </a:prstGeom>
          <a:noFill/>
        </p:spPr>
        <p:txBody>
          <a:bodyPr wrap="square" rtlCol="0">
            <a:spAutoFit/>
          </a:bodyPr>
          <a:lstStyle/>
          <a:p>
            <a:pPr marL="0" marR="0" lvl="0" indent="0" algn="ctr" defTabSz="685800" rtl="0" eaLnBrk="1" fontAlgn="auto" latinLnBrk="0" hangingPunct="1">
              <a:lnSpc>
                <a:spcPct val="9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75757"/>
                </a:solidFill>
                <a:effectLst/>
                <a:uLnTx/>
                <a:uFillTx/>
                <a:latin typeface="Calibri" panose="020F0502020204030204"/>
                <a:ea typeface="Kings Caslon Text" charset="0"/>
                <a:cs typeface="Kings Caslon Text" charset="0"/>
              </a:rPr>
              <a:t>Wild, snowy, dune-like</a:t>
            </a:r>
          </a:p>
        </p:txBody>
      </p:sp>
      <p:sp>
        <p:nvSpPr>
          <p:cNvPr id="12" name="TextBox 11"/>
          <p:cNvSpPr txBox="1"/>
          <p:nvPr/>
        </p:nvSpPr>
        <p:spPr>
          <a:xfrm>
            <a:off x="6096002" y="4228708"/>
            <a:ext cx="1219339" cy="590931"/>
          </a:xfrm>
          <a:prstGeom prst="rect">
            <a:avLst/>
          </a:prstGeom>
          <a:noFill/>
        </p:spPr>
        <p:txBody>
          <a:bodyPr wrap="square" rtlCol="0">
            <a:spAutoFit/>
          </a:bodyPr>
          <a:lstStyle/>
          <a:p>
            <a:pPr marL="0" marR="0" lvl="0" indent="0" algn="ctr" defTabSz="685800" rtl="0" eaLnBrk="1" fontAlgn="auto" latinLnBrk="0" hangingPunct="1">
              <a:lnSpc>
                <a:spcPct val="9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75757"/>
                </a:solidFill>
                <a:effectLst/>
                <a:uLnTx/>
                <a:uFillTx/>
                <a:latin typeface="Calibri" panose="020F0502020204030204"/>
                <a:ea typeface="Kings Caslon Text" charset="0"/>
                <a:cs typeface="Kings Caslon Text" charset="0"/>
              </a:rPr>
              <a:t>Unique ice formations</a:t>
            </a:r>
          </a:p>
        </p:txBody>
      </p:sp>
      <p:sp>
        <p:nvSpPr>
          <p:cNvPr id="13" name="TextBox 12"/>
          <p:cNvSpPr txBox="1"/>
          <p:nvPr/>
        </p:nvSpPr>
        <p:spPr>
          <a:xfrm>
            <a:off x="7766510" y="4136446"/>
            <a:ext cx="1219339" cy="1089529"/>
          </a:xfrm>
          <a:prstGeom prst="rect">
            <a:avLst/>
          </a:prstGeom>
          <a:noFill/>
        </p:spPr>
        <p:txBody>
          <a:bodyPr wrap="square" rtlCol="0">
            <a:spAutoFit/>
          </a:bodyPr>
          <a:lstStyle/>
          <a:p>
            <a:pPr marL="0" marR="0" lvl="0" indent="0" algn="ctr" defTabSz="685800" rtl="0" eaLnBrk="1" fontAlgn="auto" latinLnBrk="0" hangingPunct="1">
              <a:lnSpc>
                <a:spcPct val="9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75757"/>
                </a:solidFill>
                <a:effectLst/>
                <a:uLnTx/>
                <a:uFillTx/>
                <a:latin typeface="Calibri" panose="020F0502020204030204"/>
                <a:ea typeface="Kings Caslon Text" charset="0"/>
                <a:cs typeface="Kings Caslon Text" charset="0"/>
              </a:rPr>
              <a:t>Population under 1 per 1000 km</a:t>
            </a:r>
            <a:r>
              <a:rPr kumimoji="0" lang="en-US" sz="1800" b="0" i="0" u="none" strike="noStrike" kern="1200" cap="none" spc="0" normalizeH="0" baseline="30000" noProof="0" dirty="0">
                <a:ln>
                  <a:noFill/>
                </a:ln>
                <a:solidFill>
                  <a:srgbClr val="575757"/>
                </a:solidFill>
                <a:effectLst/>
                <a:uLnTx/>
                <a:uFillTx/>
                <a:latin typeface="Calibri" panose="020F0502020204030204"/>
                <a:ea typeface="Kings Caslon Text" charset="0"/>
                <a:cs typeface="Kings Caslon Text" charset="0"/>
              </a:rPr>
              <a:t>2</a:t>
            </a:r>
            <a:endParaRPr kumimoji="0" lang="en-US" sz="1800" b="0" i="0" u="none" strike="noStrike" kern="1200" cap="none" spc="0" normalizeH="0" baseline="0" noProof="0" dirty="0">
              <a:ln>
                <a:noFill/>
              </a:ln>
              <a:solidFill>
                <a:srgbClr val="575757"/>
              </a:solidFill>
              <a:effectLst/>
              <a:uLnTx/>
              <a:uFillTx/>
              <a:latin typeface="Calibri" panose="020F0502020204030204"/>
              <a:ea typeface="Kings Caslon Text" charset="0"/>
              <a:cs typeface="Kings Caslon Text" charset="0"/>
            </a:endParaRPr>
          </a:p>
        </p:txBody>
      </p:sp>
      <p:sp>
        <p:nvSpPr>
          <p:cNvPr id="14" name="TextBox 13"/>
          <p:cNvSpPr txBox="1"/>
          <p:nvPr/>
        </p:nvSpPr>
        <p:spPr>
          <a:xfrm>
            <a:off x="9461637" y="4077229"/>
            <a:ext cx="1219339" cy="1338828"/>
          </a:xfrm>
          <a:prstGeom prst="rect">
            <a:avLst/>
          </a:prstGeom>
          <a:noFill/>
        </p:spPr>
        <p:txBody>
          <a:bodyPr wrap="square" rtlCol="0">
            <a:spAutoFit/>
          </a:bodyPr>
          <a:lstStyle/>
          <a:p>
            <a:pPr marL="0" marR="0" lvl="0" indent="0" algn="ctr" defTabSz="685800" rtl="0" eaLnBrk="1" fontAlgn="auto" latinLnBrk="0" hangingPunct="1">
              <a:lnSpc>
                <a:spcPct val="9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75757"/>
                </a:solidFill>
                <a:effectLst/>
                <a:uLnTx/>
                <a:uFillTx/>
                <a:latin typeface="Calibri" panose="020F0502020204030204"/>
                <a:ea typeface="Kings Caslon Text" charset="0"/>
                <a:cs typeface="Kings Caslon Text" charset="0"/>
              </a:rPr>
              <a:t>In most terrain, no human foot has ever trod</a:t>
            </a:r>
          </a:p>
        </p:txBody>
      </p:sp>
      <p:sp>
        <p:nvSpPr>
          <p:cNvPr id="32" name="Rectangle 31">
            <a:extLst>
              <a:ext uri="{FF2B5EF4-FFF2-40B4-BE49-F238E27FC236}">
                <a16:creationId xmlns:a16="http://schemas.microsoft.com/office/drawing/2014/main" id="{2A5E55C2-A0CB-524A-8659-E937A48DBC5E}"/>
              </a:ext>
            </a:extLst>
          </p:cNvPr>
          <p:cNvSpPr/>
          <p:nvPr/>
        </p:nvSpPr>
        <p:spPr>
          <a:xfrm>
            <a:off x="783771" y="866899"/>
            <a:ext cx="11408229" cy="4750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p:cNvSpPr txBox="1"/>
          <p:nvPr/>
        </p:nvSpPr>
        <p:spPr>
          <a:xfrm>
            <a:off x="4855867" y="866899"/>
            <a:ext cx="2215660" cy="840230"/>
          </a:xfrm>
          <a:prstGeom prst="rect">
            <a:avLst/>
          </a:prstGeom>
          <a:noFill/>
        </p:spPr>
        <p:txBody>
          <a:bodyPr wrap="square" rtlCol="0">
            <a:spAutoFit/>
          </a:bodyPr>
          <a:lstStyle/>
          <a:p>
            <a:pPr marL="0" marR="0" lvl="0" indent="0" algn="ctr" defTabSz="685800" rtl="0" eaLnBrk="1" fontAlgn="auto" latinLnBrk="0" hangingPunct="1">
              <a:lnSpc>
                <a:spcPct val="9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575757"/>
                </a:solidFill>
                <a:effectLst/>
                <a:uLnTx/>
                <a:uFillTx/>
                <a:latin typeface="Calibri" panose="020F0502020204030204"/>
                <a:ea typeface="Kings Caslon Text" charset="0"/>
                <a:cs typeface="Kings Caslon Text" charset="0"/>
              </a:rPr>
              <a:t>The North Pole is an</a:t>
            </a:r>
            <a:br>
              <a:rPr kumimoji="0" lang="en-US" sz="1800" b="1" i="0" u="none" strike="noStrike" kern="1200" cap="none" spc="0" normalizeH="0" baseline="0" noProof="0" dirty="0">
                <a:ln>
                  <a:noFill/>
                </a:ln>
                <a:solidFill>
                  <a:srgbClr val="575757"/>
                </a:solidFill>
                <a:effectLst/>
                <a:uLnTx/>
                <a:uFillTx/>
                <a:latin typeface="Calibri" panose="020F0502020204030204"/>
                <a:ea typeface="Kings Caslon Text" charset="0"/>
                <a:cs typeface="Kings Caslon Text" charset="0"/>
              </a:rPr>
            </a:br>
            <a:r>
              <a:rPr kumimoji="0" lang="en-US" sz="1800" b="1" i="0" u="none" strike="noStrike" kern="1200" cap="none" spc="0" normalizeH="0" baseline="0" noProof="0" dirty="0">
                <a:ln>
                  <a:noFill/>
                </a:ln>
                <a:solidFill>
                  <a:srgbClr val="575757"/>
                </a:solidFill>
                <a:effectLst/>
                <a:uLnTx/>
                <a:uFillTx/>
                <a:latin typeface="Calibri" panose="020F0502020204030204"/>
                <a:ea typeface="Kings Caslon Text" charset="0"/>
                <a:cs typeface="Kings Caslon Text" charset="0"/>
              </a:rPr>
              <a:t>attractive holiday destination</a:t>
            </a:r>
          </a:p>
        </p:txBody>
      </p:sp>
      <p:cxnSp>
        <p:nvCxnSpPr>
          <p:cNvPr id="19" name="Straight Arrow Connector 18">
            <a:extLst>
              <a:ext uri="{FF2B5EF4-FFF2-40B4-BE49-F238E27FC236}">
                <a16:creationId xmlns:a16="http://schemas.microsoft.com/office/drawing/2014/main" id="{0DE73A6E-C5A8-6F47-B50D-9CD920C144B6}"/>
              </a:ext>
            </a:extLst>
          </p:cNvPr>
          <p:cNvCxnSpPr>
            <a:stCxn id="4" idx="2"/>
            <a:endCxn id="5" idx="0"/>
          </p:cNvCxnSpPr>
          <p:nvPr/>
        </p:nvCxnSpPr>
        <p:spPr>
          <a:xfrm flipH="1">
            <a:off x="3432221" y="1707129"/>
            <a:ext cx="2531476" cy="5334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573613D9-7CB7-354D-92B7-E2841365EBC1}"/>
              </a:ext>
            </a:extLst>
          </p:cNvPr>
          <p:cNvCxnSpPr>
            <a:stCxn id="4" idx="2"/>
            <a:endCxn id="6" idx="0"/>
          </p:cNvCxnSpPr>
          <p:nvPr/>
        </p:nvCxnSpPr>
        <p:spPr>
          <a:xfrm>
            <a:off x="5963697" y="1707129"/>
            <a:ext cx="132303" cy="73231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A698EA5E-EB7B-C143-86C7-BFDE91D2F9FF}"/>
              </a:ext>
            </a:extLst>
          </p:cNvPr>
          <p:cNvCxnSpPr>
            <a:stCxn id="4" idx="2"/>
            <a:endCxn id="7" idx="0"/>
          </p:cNvCxnSpPr>
          <p:nvPr/>
        </p:nvCxnSpPr>
        <p:spPr>
          <a:xfrm>
            <a:off x="5963697" y="1707129"/>
            <a:ext cx="2778339" cy="5720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BC0543B0-76C7-5E48-8B69-1441C25909B1}"/>
              </a:ext>
            </a:extLst>
          </p:cNvPr>
          <p:cNvCxnSpPr>
            <a:stCxn id="5" idx="2"/>
            <a:endCxn id="8" idx="0"/>
          </p:cNvCxnSpPr>
          <p:nvPr/>
        </p:nvCxnSpPr>
        <p:spPr>
          <a:xfrm flipH="1">
            <a:off x="1703025" y="3330074"/>
            <a:ext cx="1729196" cy="12264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CE4EB9D5-2DD5-D647-A281-0804E5EC1A6D}"/>
              </a:ext>
            </a:extLst>
          </p:cNvPr>
          <p:cNvCxnSpPr>
            <a:stCxn id="5" idx="2"/>
            <a:endCxn id="9" idx="0"/>
          </p:cNvCxnSpPr>
          <p:nvPr/>
        </p:nvCxnSpPr>
        <p:spPr>
          <a:xfrm flipH="1">
            <a:off x="3065198" y="3330074"/>
            <a:ext cx="367023" cy="135106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311A7E5F-1A29-9847-8F98-BD0255090D26}"/>
              </a:ext>
            </a:extLst>
          </p:cNvPr>
          <p:cNvCxnSpPr>
            <a:stCxn id="5" idx="2"/>
            <a:endCxn id="10" idx="0"/>
          </p:cNvCxnSpPr>
          <p:nvPr/>
        </p:nvCxnSpPr>
        <p:spPr>
          <a:xfrm>
            <a:off x="3432221" y="3330074"/>
            <a:ext cx="693669" cy="135106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F2195C79-770C-A54E-8E06-CE4D015BD3BC}"/>
              </a:ext>
            </a:extLst>
          </p:cNvPr>
          <p:cNvCxnSpPr>
            <a:cxnSpLocks/>
            <a:stCxn id="6" idx="2"/>
            <a:endCxn id="11" idx="0"/>
          </p:cNvCxnSpPr>
          <p:nvPr/>
        </p:nvCxnSpPr>
        <p:spPr>
          <a:xfrm flipH="1">
            <a:off x="5429072" y="3279676"/>
            <a:ext cx="666928" cy="9490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CC0C4767-F516-EF46-874D-D373D1243911}"/>
              </a:ext>
            </a:extLst>
          </p:cNvPr>
          <p:cNvCxnSpPr>
            <a:stCxn id="6" idx="2"/>
          </p:cNvCxnSpPr>
          <p:nvPr/>
        </p:nvCxnSpPr>
        <p:spPr>
          <a:xfrm>
            <a:off x="6096000" y="3279676"/>
            <a:ext cx="422787" cy="83512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18999E36-F7C7-7C47-BF5E-91E2EF5A8183}"/>
              </a:ext>
            </a:extLst>
          </p:cNvPr>
          <p:cNvCxnSpPr>
            <a:cxnSpLocks/>
            <a:stCxn id="7" idx="2"/>
            <a:endCxn id="13" idx="0"/>
          </p:cNvCxnSpPr>
          <p:nvPr/>
        </p:nvCxnSpPr>
        <p:spPr>
          <a:xfrm flipH="1">
            <a:off x="8376180" y="2870135"/>
            <a:ext cx="365856" cy="126631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E1B532BC-79B7-AC45-A935-BEE340058122}"/>
              </a:ext>
            </a:extLst>
          </p:cNvPr>
          <p:cNvCxnSpPr>
            <a:stCxn id="7" idx="2"/>
            <a:endCxn id="14" idx="0"/>
          </p:cNvCxnSpPr>
          <p:nvPr/>
        </p:nvCxnSpPr>
        <p:spPr>
          <a:xfrm>
            <a:off x="8742036" y="2870135"/>
            <a:ext cx="1329271" cy="120709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7" name="Slide Number Placeholder 1">
            <a:extLst>
              <a:ext uri="{FF2B5EF4-FFF2-40B4-BE49-F238E27FC236}">
                <a16:creationId xmlns:a16="http://schemas.microsoft.com/office/drawing/2014/main" id="{0675A330-5C4C-6E42-BFCA-C7E641FAEBFA}"/>
              </a:ext>
            </a:extLst>
          </p:cNvPr>
          <p:cNvSpPr>
            <a:spLocks noGrp="1"/>
          </p:cNvSpPr>
          <p:nvPr>
            <p:ph type="sldNum" sz="quarter" idx="12"/>
          </p:nvPr>
        </p:nvSpPr>
        <p:spPr>
          <a:xfrm>
            <a:off x="9448800" y="6500752"/>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3F9903-A2A3-4774-B3B1-3F64182EFF85}" type="slidenum">
              <a:rPr kumimoji="0" lang="en-GB" sz="1200" b="0" i="0" u="none" strike="noStrike" kern="1200" cap="none" spc="0" normalizeH="0" baseline="0" noProof="0" smtClean="0">
                <a:ln>
                  <a:noFill/>
                </a:ln>
                <a:solidFill>
                  <a:srgbClr val="E7E6E6">
                    <a:lumMod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srgbClr val="E7E6E6">
                  <a:lumMod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76820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654711" y="2240545"/>
            <a:ext cx="1555020" cy="1089529"/>
          </a:xfrm>
          <a:prstGeom prst="rect">
            <a:avLst/>
          </a:prstGeom>
          <a:noFill/>
        </p:spPr>
        <p:txBody>
          <a:bodyPr wrap="square" rtlCol="0">
            <a:spAutoFit/>
          </a:bodyPr>
          <a:lstStyle/>
          <a:p>
            <a:pPr marL="0" marR="0" lvl="0" indent="0" algn="ctr" defTabSz="685800" rtl="0" eaLnBrk="1" fontAlgn="auto" latinLnBrk="0" hangingPunct="1">
              <a:lnSpc>
                <a:spcPct val="9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75757"/>
                </a:solidFill>
                <a:effectLst/>
                <a:uLnTx/>
                <a:uFillTx/>
                <a:latin typeface="Calibri" panose="020F0502020204030204"/>
                <a:ea typeface="Kings Caslon Text" charset="0"/>
                <a:cs typeface="Kings Caslon Text" charset="0"/>
              </a:rPr>
              <a:t>There are opportunities for spotting wildlife</a:t>
            </a:r>
          </a:p>
        </p:txBody>
      </p:sp>
      <p:sp>
        <p:nvSpPr>
          <p:cNvPr id="6" name="TextBox 5"/>
          <p:cNvSpPr txBox="1"/>
          <p:nvPr/>
        </p:nvSpPr>
        <p:spPr>
          <a:xfrm>
            <a:off x="5373138" y="2439446"/>
            <a:ext cx="1445723" cy="840230"/>
          </a:xfrm>
          <a:prstGeom prst="rect">
            <a:avLst/>
          </a:prstGeom>
          <a:noFill/>
        </p:spPr>
        <p:txBody>
          <a:bodyPr wrap="square" rtlCol="0">
            <a:spAutoFit/>
          </a:bodyPr>
          <a:lstStyle/>
          <a:p>
            <a:pPr marL="0" marR="0" lvl="0" indent="0" algn="ctr" defTabSz="685800" rtl="0" eaLnBrk="1" fontAlgn="auto" latinLnBrk="0" hangingPunct="1">
              <a:lnSpc>
                <a:spcPct val="9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75757"/>
                </a:solidFill>
                <a:effectLst/>
                <a:uLnTx/>
                <a:uFillTx/>
                <a:latin typeface="Calibri" panose="020F0502020204030204"/>
                <a:ea typeface="Kings Caslon Text" charset="0"/>
                <a:cs typeface="Kings Caslon Text" charset="0"/>
              </a:rPr>
              <a:t>The landscape is stunning</a:t>
            </a:r>
          </a:p>
        </p:txBody>
      </p:sp>
      <p:sp>
        <p:nvSpPr>
          <p:cNvPr id="7" name="TextBox 6"/>
          <p:cNvSpPr txBox="1"/>
          <p:nvPr/>
        </p:nvSpPr>
        <p:spPr>
          <a:xfrm>
            <a:off x="8019174" y="2279204"/>
            <a:ext cx="1445723" cy="590931"/>
          </a:xfrm>
          <a:prstGeom prst="rect">
            <a:avLst/>
          </a:prstGeom>
          <a:noFill/>
        </p:spPr>
        <p:txBody>
          <a:bodyPr wrap="square" rtlCol="0">
            <a:spAutoFit/>
          </a:bodyPr>
          <a:lstStyle/>
          <a:p>
            <a:pPr marL="0" marR="0" lvl="0" indent="0" algn="ctr" defTabSz="685800" rtl="0" eaLnBrk="1" fontAlgn="auto" latinLnBrk="0" hangingPunct="1">
              <a:lnSpc>
                <a:spcPct val="9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75757"/>
                </a:solidFill>
                <a:effectLst/>
                <a:uLnTx/>
                <a:uFillTx/>
                <a:latin typeface="Calibri" panose="020F0502020204030204"/>
                <a:ea typeface="Kings Caslon Text" charset="0"/>
                <a:cs typeface="Kings Caslon Text" charset="0"/>
              </a:rPr>
              <a:t>It is uncrowded</a:t>
            </a:r>
          </a:p>
        </p:txBody>
      </p:sp>
      <p:sp>
        <p:nvSpPr>
          <p:cNvPr id="8" name="TextBox 7"/>
          <p:cNvSpPr txBox="1"/>
          <p:nvPr/>
        </p:nvSpPr>
        <p:spPr>
          <a:xfrm>
            <a:off x="1251599" y="4556490"/>
            <a:ext cx="902852" cy="590931"/>
          </a:xfrm>
          <a:prstGeom prst="rect">
            <a:avLst/>
          </a:prstGeom>
          <a:noFill/>
        </p:spPr>
        <p:txBody>
          <a:bodyPr wrap="square" rtlCol="0">
            <a:spAutoFit/>
          </a:bodyPr>
          <a:lstStyle/>
          <a:p>
            <a:pPr marL="0" marR="0" lvl="0" indent="0" algn="ctr" defTabSz="685800" rtl="0" eaLnBrk="1" fontAlgn="auto" latinLnBrk="0" hangingPunct="1">
              <a:lnSpc>
                <a:spcPct val="9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75757"/>
                </a:solidFill>
                <a:effectLst/>
                <a:uLnTx/>
                <a:uFillTx/>
                <a:latin typeface="Calibri" panose="020F0502020204030204"/>
                <a:ea typeface="Kings Caslon Text" charset="0"/>
                <a:cs typeface="Kings Caslon Text" charset="0"/>
              </a:rPr>
              <a:t>Arctic terns</a:t>
            </a:r>
          </a:p>
        </p:txBody>
      </p:sp>
      <p:sp>
        <p:nvSpPr>
          <p:cNvPr id="9" name="TextBox 8"/>
          <p:cNvSpPr txBox="1"/>
          <p:nvPr/>
        </p:nvSpPr>
        <p:spPr>
          <a:xfrm>
            <a:off x="2731402" y="4681141"/>
            <a:ext cx="667592" cy="341632"/>
          </a:xfrm>
          <a:prstGeom prst="rect">
            <a:avLst/>
          </a:prstGeom>
          <a:noFill/>
        </p:spPr>
        <p:txBody>
          <a:bodyPr wrap="square" rtlCol="0">
            <a:spAutoFit/>
          </a:bodyPr>
          <a:lstStyle/>
          <a:p>
            <a:pPr marL="0" marR="0" lvl="0" indent="0" algn="ctr" defTabSz="685800" rtl="0" eaLnBrk="1" fontAlgn="auto" latinLnBrk="0" hangingPunct="1">
              <a:lnSpc>
                <a:spcPct val="9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75757"/>
                </a:solidFill>
                <a:effectLst/>
                <a:uLnTx/>
                <a:uFillTx/>
                <a:latin typeface="Calibri" panose="020F0502020204030204"/>
                <a:ea typeface="Kings Caslon Text" charset="0"/>
                <a:cs typeface="Kings Caslon Text" charset="0"/>
              </a:rPr>
              <a:t>Fish</a:t>
            </a:r>
          </a:p>
        </p:txBody>
      </p:sp>
      <p:sp>
        <p:nvSpPr>
          <p:cNvPr id="10" name="TextBox 9"/>
          <p:cNvSpPr txBox="1"/>
          <p:nvPr/>
        </p:nvSpPr>
        <p:spPr>
          <a:xfrm>
            <a:off x="3638127" y="4681141"/>
            <a:ext cx="975525" cy="590931"/>
          </a:xfrm>
          <a:prstGeom prst="rect">
            <a:avLst/>
          </a:prstGeom>
          <a:noFill/>
        </p:spPr>
        <p:txBody>
          <a:bodyPr wrap="square" rtlCol="0">
            <a:spAutoFit/>
          </a:bodyPr>
          <a:lstStyle/>
          <a:p>
            <a:pPr marL="0" marR="0" lvl="0" indent="0" algn="ctr" defTabSz="685800" rtl="0" eaLnBrk="1" fontAlgn="auto" latinLnBrk="0" hangingPunct="1">
              <a:lnSpc>
                <a:spcPct val="9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75757"/>
                </a:solidFill>
                <a:effectLst/>
                <a:uLnTx/>
                <a:uFillTx/>
                <a:latin typeface="Calibri" panose="020F0502020204030204"/>
                <a:ea typeface="Kings Caslon Text" charset="0"/>
                <a:cs typeface="Kings Caslon Text" charset="0"/>
              </a:rPr>
              <a:t>Polar bears</a:t>
            </a:r>
          </a:p>
        </p:txBody>
      </p:sp>
      <p:sp>
        <p:nvSpPr>
          <p:cNvPr id="11" name="TextBox 10"/>
          <p:cNvSpPr txBox="1"/>
          <p:nvPr/>
        </p:nvSpPr>
        <p:spPr>
          <a:xfrm>
            <a:off x="4697363" y="4228708"/>
            <a:ext cx="1463417" cy="590931"/>
          </a:xfrm>
          <a:prstGeom prst="rect">
            <a:avLst/>
          </a:prstGeom>
          <a:noFill/>
        </p:spPr>
        <p:txBody>
          <a:bodyPr wrap="square" rtlCol="0">
            <a:spAutoFit/>
          </a:bodyPr>
          <a:lstStyle/>
          <a:p>
            <a:pPr marL="0" marR="0" lvl="0" indent="0" algn="ctr" defTabSz="685800" rtl="0" eaLnBrk="1" fontAlgn="auto" latinLnBrk="0" hangingPunct="1">
              <a:lnSpc>
                <a:spcPct val="9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75757"/>
                </a:solidFill>
                <a:effectLst/>
                <a:uLnTx/>
                <a:uFillTx/>
                <a:latin typeface="Calibri" panose="020F0502020204030204"/>
                <a:ea typeface="Kings Caslon Text" charset="0"/>
                <a:cs typeface="Kings Caslon Text" charset="0"/>
              </a:rPr>
              <a:t>Wild, snowy, dune-like</a:t>
            </a:r>
          </a:p>
        </p:txBody>
      </p:sp>
      <p:sp>
        <p:nvSpPr>
          <p:cNvPr id="12" name="TextBox 11"/>
          <p:cNvSpPr txBox="1"/>
          <p:nvPr/>
        </p:nvSpPr>
        <p:spPr>
          <a:xfrm>
            <a:off x="6096002" y="4228708"/>
            <a:ext cx="1219339" cy="590931"/>
          </a:xfrm>
          <a:prstGeom prst="rect">
            <a:avLst/>
          </a:prstGeom>
          <a:noFill/>
        </p:spPr>
        <p:txBody>
          <a:bodyPr wrap="square" rtlCol="0">
            <a:spAutoFit/>
          </a:bodyPr>
          <a:lstStyle/>
          <a:p>
            <a:pPr marL="0" marR="0" lvl="0" indent="0" algn="ctr" defTabSz="685800" rtl="0" eaLnBrk="1" fontAlgn="auto" latinLnBrk="0" hangingPunct="1">
              <a:lnSpc>
                <a:spcPct val="9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75757"/>
                </a:solidFill>
                <a:effectLst/>
                <a:uLnTx/>
                <a:uFillTx/>
                <a:latin typeface="Calibri" panose="020F0502020204030204"/>
                <a:ea typeface="Kings Caslon Text" charset="0"/>
                <a:cs typeface="Kings Caslon Text" charset="0"/>
              </a:rPr>
              <a:t>Unique ice formations</a:t>
            </a:r>
          </a:p>
        </p:txBody>
      </p:sp>
      <p:sp>
        <p:nvSpPr>
          <p:cNvPr id="13" name="TextBox 12"/>
          <p:cNvSpPr txBox="1"/>
          <p:nvPr/>
        </p:nvSpPr>
        <p:spPr>
          <a:xfrm>
            <a:off x="7766510" y="4136446"/>
            <a:ext cx="1219339" cy="1089529"/>
          </a:xfrm>
          <a:prstGeom prst="rect">
            <a:avLst/>
          </a:prstGeom>
          <a:noFill/>
        </p:spPr>
        <p:txBody>
          <a:bodyPr wrap="square" rtlCol="0">
            <a:spAutoFit/>
          </a:bodyPr>
          <a:lstStyle/>
          <a:p>
            <a:pPr marL="0" marR="0" lvl="0" indent="0" algn="ctr" defTabSz="685800" rtl="0" eaLnBrk="1" fontAlgn="auto" latinLnBrk="0" hangingPunct="1">
              <a:lnSpc>
                <a:spcPct val="9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75757"/>
                </a:solidFill>
                <a:effectLst/>
                <a:uLnTx/>
                <a:uFillTx/>
                <a:latin typeface="Calibri" panose="020F0502020204030204"/>
                <a:ea typeface="Kings Caslon Text" charset="0"/>
                <a:cs typeface="Kings Caslon Text" charset="0"/>
              </a:rPr>
              <a:t>Population under 1 per 1000 km</a:t>
            </a:r>
            <a:r>
              <a:rPr kumimoji="0" lang="en-US" sz="1800" b="0" i="0" u="none" strike="noStrike" kern="1200" cap="none" spc="0" normalizeH="0" baseline="30000" noProof="0" dirty="0">
                <a:ln>
                  <a:noFill/>
                </a:ln>
                <a:solidFill>
                  <a:srgbClr val="575757"/>
                </a:solidFill>
                <a:effectLst/>
                <a:uLnTx/>
                <a:uFillTx/>
                <a:latin typeface="Calibri" panose="020F0502020204030204"/>
                <a:ea typeface="Kings Caslon Text" charset="0"/>
                <a:cs typeface="Kings Caslon Text" charset="0"/>
              </a:rPr>
              <a:t>2</a:t>
            </a:r>
            <a:endParaRPr kumimoji="0" lang="en-US" sz="1800" b="0" i="0" u="none" strike="noStrike" kern="1200" cap="none" spc="0" normalizeH="0" baseline="0" noProof="0" dirty="0">
              <a:ln>
                <a:noFill/>
              </a:ln>
              <a:solidFill>
                <a:srgbClr val="575757"/>
              </a:solidFill>
              <a:effectLst/>
              <a:uLnTx/>
              <a:uFillTx/>
              <a:latin typeface="Calibri" panose="020F0502020204030204"/>
              <a:ea typeface="Kings Caslon Text" charset="0"/>
              <a:cs typeface="Kings Caslon Text" charset="0"/>
            </a:endParaRPr>
          </a:p>
        </p:txBody>
      </p:sp>
      <p:sp>
        <p:nvSpPr>
          <p:cNvPr id="14" name="TextBox 13"/>
          <p:cNvSpPr txBox="1"/>
          <p:nvPr/>
        </p:nvSpPr>
        <p:spPr>
          <a:xfrm>
            <a:off x="9461637" y="4077229"/>
            <a:ext cx="1219339" cy="1338828"/>
          </a:xfrm>
          <a:prstGeom prst="rect">
            <a:avLst/>
          </a:prstGeom>
          <a:noFill/>
        </p:spPr>
        <p:txBody>
          <a:bodyPr wrap="square" rtlCol="0">
            <a:spAutoFit/>
          </a:bodyPr>
          <a:lstStyle/>
          <a:p>
            <a:pPr marL="0" marR="0" lvl="0" indent="0" algn="ctr" defTabSz="685800" rtl="0" eaLnBrk="1" fontAlgn="auto" latinLnBrk="0" hangingPunct="1">
              <a:lnSpc>
                <a:spcPct val="9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75757"/>
                </a:solidFill>
                <a:effectLst/>
                <a:uLnTx/>
                <a:uFillTx/>
                <a:latin typeface="Calibri" panose="020F0502020204030204"/>
                <a:ea typeface="Kings Caslon Text" charset="0"/>
                <a:cs typeface="Kings Caslon Text" charset="0"/>
              </a:rPr>
              <a:t>In most terrain, no human foot has ever trod</a:t>
            </a:r>
          </a:p>
        </p:txBody>
      </p:sp>
      <p:sp>
        <p:nvSpPr>
          <p:cNvPr id="32" name="Rectangle 31">
            <a:extLst>
              <a:ext uri="{FF2B5EF4-FFF2-40B4-BE49-F238E27FC236}">
                <a16:creationId xmlns:a16="http://schemas.microsoft.com/office/drawing/2014/main" id="{2A5E55C2-A0CB-524A-8659-E937A48DBC5E}"/>
              </a:ext>
            </a:extLst>
          </p:cNvPr>
          <p:cNvSpPr/>
          <p:nvPr/>
        </p:nvSpPr>
        <p:spPr>
          <a:xfrm>
            <a:off x="783771" y="866899"/>
            <a:ext cx="11408229" cy="4750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p:cNvSpPr txBox="1"/>
          <p:nvPr/>
        </p:nvSpPr>
        <p:spPr>
          <a:xfrm>
            <a:off x="4855867" y="866899"/>
            <a:ext cx="2215660" cy="840230"/>
          </a:xfrm>
          <a:prstGeom prst="rect">
            <a:avLst/>
          </a:prstGeom>
          <a:noFill/>
        </p:spPr>
        <p:txBody>
          <a:bodyPr wrap="square" rtlCol="0">
            <a:spAutoFit/>
          </a:bodyPr>
          <a:lstStyle/>
          <a:p>
            <a:pPr marL="0" marR="0" lvl="0" indent="0" algn="ctr" defTabSz="685800" rtl="0" eaLnBrk="1" fontAlgn="auto" latinLnBrk="0" hangingPunct="1">
              <a:lnSpc>
                <a:spcPct val="9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575757"/>
                </a:solidFill>
                <a:effectLst/>
                <a:uLnTx/>
                <a:uFillTx/>
                <a:latin typeface="Calibri" panose="020F0502020204030204"/>
                <a:ea typeface="Kings Caslon Text" charset="0"/>
                <a:cs typeface="Kings Caslon Text" charset="0"/>
              </a:rPr>
              <a:t>The North Pole is an</a:t>
            </a:r>
            <a:br>
              <a:rPr kumimoji="0" lang="en-US" sz="1800" b="1" i="0" u="none" strike="noStrike" kern="1200" cap="none" spc="0" normalizeH="0" baseline="0" noProof="0" dirty="0">
                <a:ln>
                  <a:noFill/>
                </a:ln>
                <a:solidFill>
                  <a:srgbClr val="575757"/>
                </a:solidFill>
                <a:effectLst/>
                <a:uLnTx/>
                <a:uFillTx/>
                <a:latin typeface="Calibri" panose="020F0502020204030204"/>
                <a:ea typeface="Kings Caslon Text" charset="0"/>
                <a:cs typeface="Kings Caslon Text" charset="0"/>
              </a:rPr>
            </a:br>
            <a:r>
              <a:rPr kumimoji="0" lang="en-US" sz="1800" b="1" i="0" u="none" strike="noStrike" kern="1200" cap="none" spc="0" normalizeH="0" baseline="0" noProof="0" dirty="0">
                <a:ln>
                  <a:noFill/>
                </a:ln>
                <a:solidFill>
                  <a:srgbClr val="575757"/>
                </a:solidFill>
                <a:effectLst/>
                <a:uLnTx/>
                <a:uFillTx/>
                <a:latin typeface="Calibri" panose="020F0502020204030204"/>
                <a:ea typeface="Kings Caslon Text" charset="0"/>
                <a:cs typeface="Kings Caslon Text" charset="0"/>
              </a:rPr>
              <a:t>attractive holiday destination</a:t>
            </a:r>
          </a:p>
        </p:txBody>
      </p:sp>
      <p:cxnSp>
        <p:nvCxnSpPr>
          <p:cNvPr id="19" name="Straight Arrow Connector 18">
            <a:extLst>
              <a:ext uri="{FF2B5EF4-FFF2-40B4-BE49-F238E27FC236}">
                <a16:creationId xmlns:a16="http://schemas.microsoft.com/office/drawing/2014/main" id="{0DE73A6E-C5A8-6F47-B50D-9CD920C144B6}"/>
              </a:ext>
            </a:extLst>
          </p:cNvPr>
          <p:cNvCxnSpPr>
            <a:stCxn id="4" idx="2"/>
            <a:endCxn id="5" idx="0"/>
          </p:cNvCxnSpPr>
          <p:nvPr/>
        </p:nvCxnSpPr>
        <p:spPr>
          <a:xfrm flipH="1">
            <a:off x="3432221" y="1707129"/>
            <a:ext cx="2531476" cy="5334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573613D9-7CB7-354D-92B7-E2841365EBC1}"/>
              </a:ext>
            </a:extLst>
          </p:cNvPr>
          <p:cNvCxnSpPr>
            <a:stCxn id="4" idx="2"/>
            <a:endCxn id="6" idx="0"/>
          </p:cNvCxnSpPr>
          <p:nvPr/>
        </p:nvCxnSpPr>
        <p:spPr>
          <a:xfrm>
            <a:off x="5963697" y="1707129"/>
            <a:ext cx="132303" cy="73231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A698EA5E-EB7B-C143-86C7-BFDE91D2F9FF}"/>
              </a:ext>
            </a:extLst>
          </p:cNvPr>
          <p:cNvCxnSpPr>
            <a:stCxn id="4" idx="2"/>
            <a:endCxn id="7" idx="0"/>
          </p:cNvCxnSpPr>
          <p:nvPr/>
        </p:nvCxnSpPr>
        <p:spPr>
          <a:xfrm>
            <a:off x="5963697" y="1707129"/>
            <a:ext cx="2778339" cy="5720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BC0543B0-76C7-5E48-8B69-1441C25909B1}"/>
              </a:ext>
            </a:extLst>
          </p:cNvPr>
          <p:cNvCxnSpPr>
            <a:stCxn id="5" idx="2"/>
            <a:endCxn id="8" idx="0"/>
          </p:cNvCxnSpPr>
          <p:nvPr/>
        </p:nvCxnSpPr>
        <p:spPr>
          <a:xfrm flipH="1">
            <a:off x="1703025" y="3330074"/>
            <a:ext cx="1729196" cy="12264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CE4EB9D5-2DD5-D647-A281-0804E5EC1A6D}"/>
              </a:ext>
            </a:extLst>
          </p:cNvPr>
          <p:cNvCxnSpPr>
            <a:stCxn id="5" idx="2"/>
            <a:endCxn id="9" idx="0"/>
          </p:cNvCxnSpPr>
          <p:nvPr/>
        </p:nvCxnSpPr>
        <p:spPr>
          <a:xfrm flipH="1">
            <a:off x="3065198" y="3330074"/>
            <a:ext cx="367023" cy="135106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311A7E5F-1A29-9847-8F98-BD0255090D26}"/>
              </a:ext>
            </a:extLst>
          </p:cNvPr>
          <p:cNvCxnSpPr>
            <a:stCxn id="5" idx="2"/>
            <a:endCxn id="10" idx="0"/>
          </p:cNvCxnSpPr>
          <p:nvPr/>
        </p:nvCxnSpPr>
        <p:spPr>
          <a:xfrm>
            <a:off x="3432221" y="3330074"/>
            <a:ext cx="693669" cy="135106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F2195C79-770C-A54E-8E06-CE4D015BD3BC}"/>
              </a:ext>
            </a:extLst>
          </p:cNvPr>
          <p:cNvCxnSpPr>
            <a:cxnSpLocks/>
            <a:stCxn id="6" idx="2"/>
            <a:endCxn id="11" idx="0"/>
          </p:cNvCxnSpPr>
          <p:nvPr/>
        </p:nvCxnSpPr>
        <p:spPr>
          <a:xfrm flipH="1">
            <a:off x="5429072" y="3279676"/>
            <a:ext cx="666928" cy="9490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CC0C4767-F516-EF46-874D-D373D1243911}"/>
              </a:ext>
            </a:extLst>
          </p:cNvPr>
          <p:cNvCxnSpPr>
            <a:stCxn id="6" idx="2"/>
          </p:cNvCxnSpPr>
          <p:nvPr/>
        </p:nvCxnSpPr>
        <p:spPr>
          <a:xfrm>
            <a:off x="6096000" y="3279676"/>
            <a:ext cx="422787" cy="83512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18999E36-F7C7-7C47-BF5E-91E2EF5A8183}"/>
              </a:ext>
            </a:extLst>
          </p:cNvPr>
          <p:cNvCxnSpPr>
            <a:cxnSpLocks/>
            <a:stCxn id="7" idx="2"/>
            <a:endCxn id="13" idx="0"/>
          </p:cNvCxnSpPr>
          <p:nvPr/>
        </p:nvCxnSpPr>
        <p:spPr>
          <a:xfrm flipH="1">
            <a:off x="8376180" y="2870135"/>
            <a:ext cx="365856" cy="126631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E1B532BC-79B7-AC45-A935-BEE340058122}"/>
              </a:ext>
            </a:extLst>
          </p:cNvPr>
          <p:cNvCxnSpPr>
            <a:stCxn id="7" idx="2"/>
            <a:endCxn id="14" idx="0"/>
          </p:cNvCxnSpPr>
          <p:nvPr/>
        </p:nvCxnSpPr>
        <p:spPr>
          <a:xfrm>
            <a:off x="8742036" y="2870135"/>
            <a:ext cx="1329271" cy="120709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0D88954E-6128-B741-A893-E93F5C0E3077}"/>
              </a:ext>
            </a:extLst>
          </p:cNvPr>
          <p:cNvSpPr txBox="1"/>
          <p:nvPr/>
        </p:nvSpPr>
        <p:spPr>
          <a:xfrm>
            <a:off x="3638127" y="1517344"/>
            <a:ext cx="771002" cy="369332"/>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307FAE"/>
                </a:solidFill>
                <a:effectLst/>
                <a:uLnTx/>
                <a:uFillTx/>
                <a:latin typeface="Calibri" panose="020F0502020204030204"/>
                <a:ea typeface="Kings Caslon Text" charset="0"/>
                <a:cs typeface="Kings Caslon Text" charset="0"/>
              </a:rPr>
              <a:t>Why?</a:t>
            </a:r>
          </a:p>
        </p:txBody>
      </p:sp>
      <p:sp>
        <p:nvSpPr>
          <p:cNvPr id="26" name="TextBox 25">
            <a:extLst>
              <a:ext uri="{FF2B5EF4-FFF2-40B4-BE49-F238E27FC236}">
                <a16:creationId xmlns:a16="http://schemas.microsoft.com/office/drawing/2014/main" id="{43C95210-1291-6A40-AA6A-D9D9962E5154}"/>
              </a:ext>
            </a:extLst>
          </p:cNvPr>
          <p:cNvSpPr txBox="1"/>
          <p:nvPr/>
        </p:nvSpPr>
        <p:spPr>
          <a:xfrm>
            <a:off x="1607332" y="3384860"/>
            <a:ext cx="855925" cy="369332"/>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307FAE"/>
                </a:solidFill>
                <a:effectLst/>
                <a:uLnTx/>
                <a:uFillTx/>
                <a:latin typeface="Calibri" panose="020F0502020204030204"/>
                <a:ea typeface="Kings Caslon Text" charset="0"/>
                <a:cs typeface="Kings Caslon Text" charset="0"/>
              </a:rPr>
              <a:t>What?</a:t>
            </a:r>
          </a:p>
        </p:txBody>
      </p:sp>
      <p:sp>
        <p:nvSpPr>
          <p:cNvPr id="27" name="TextBox 26">
            <a:extLst>
              <a:ext uri="{FF2B5EF4-FFF2-40B4-BE49-F238E27FC236}">
                <a16:creationId xmlns:a16="http://schemas.microsoft.com/office/drawing/2014/main" id="{4CE9C156-7931-634D-B318-2C2770EC84B8}"/>
              </a:ext>
            </a:extLst>
          </p:cNvPr>
          <p:cNvSpPr txBox="1"/>
          <p:nvPr/>
        </p:nvSpPr>
        <p:spPr>
          <a:xfrm>
            <a:off x="4735403" y="3430360"/>
            <a:ext cx="771002" cy="369332"/>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307FAE"/>
                </a:solidFill>
                <a:effectLst/>
                <a:uLnTx/>
                <a:uFillTx/>
                <a:latin typeface="Calibri" panose="020F0502020204030204"/>
                <a:ea typeface="Kings Caslon Text" charset="0"/>
                <a:cs typeface="Kings Caslon Text" charset="0"/>
              </a:rPr>
              <a:t>How?</a:t>
            </a:r>
          </a:p>
        </p:txBody>
      </p:sp>
      <p:sp>
        <p:nvSpPr>
          <p:cNvPr id="28" name="TextBox 27">
            <a:extLst>
              <a:ext uri="{FF2B5EF4-FFF2-40B4-BE49-F238E27FC236}">
                <a16:creationId xmlns:a16="http://schemas.microsoft.com/office/drawing/2014/main" id="{4152A87B-2211-654C-9245-E30D64B746D0}"/>
              </a:ext>
            </a:extLst>
          </p:cNvPr>
          <p:cNvSpPr txBox="1"/>
          <p:nvPr/>
        </p:nvSpPr>
        <p:spPr>
          <a:xfrm>
            <a:off x="7567892" y="3304292"/>
            <a:ext cx="771002" cy="369332"/>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307FAE"/>
                </a:solidFill>
                <a:effectLst/>
                <a:uLnTx/>
                <a:uFillTx/>
                <a:latin typeface="Calibri" panose="020F0502020204030204"/>
                <a:ea typeface="Kings Caslon Text" charset="0"/>
                <a:cs typeface="Kings Caslon Text" charset="0"/>
              </a:rPr>
              <a:t>Why?</a:t>
            </a:r>
          </a:p>
        </p:txBody>
      </p:sp>
      <p:sp>
        <p:nvSpPr>
          <p:cNvPr id="30" name="Slide Number Placeholder 1">
            <a:extLst>
              <a:ext uri="{FF2B5EF4-FFF2-40B4-BE49-F238E27FC236}">
                <a16:creationId xmlns:a16="http://schemas.microsoft.com/office/drawing/2014/main" id="{6033F6AE-A869-EC43-9E20-C75F0003D0EA}"/>
              </a:ext>
            </a:extLst>
          </p:cNvPr>
          <p:cNvSpPr>
            <a:spLocks noGrp="1"/>
          </p:cNvSpPr>
          <p:nvPr>
            <p:ph type="sldNum" sz="quarter" idx="12"/>
          </p:nvPr>
        </p:nvSpPr>
        <p:spPr>
          <a:xfrm>
            <a:off x="9448800" y="6486004"/>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3F9903-A2A3-4774-B3B1-3F64182EFF85}" type="slidenum">
              <a:rPr kumimoji="0" lang="en-GB" sz="1200" b="0" i="0" u="none" strike="noStrike" kern="1200" cap="none" spc="0" normalizeH="0" baseline="0" noProof="0" smtClean="0">
                <a:ln>
                  <a:noFill/>
                </a:ln>
                <a:solidFill>
                  <a:srgbClr val="E7E6E6">
                    <a:lumMod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srgbClr val="E7E6E6">
                  <a:lumMod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05516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654711" y="2240545"/>
            <a:ext cx="1555020" cy="1089529"/>
          </a:xfrm>
          <a:prstGeom prst="rect">
            <a:avLst/>
          </a:prstGeom>
          <a:noFill/>
        </p:spPr>
        <p:txBody>
          <a:bodyPr wrap="square" rtlCol="0">
            <a:spAutoFit/>
          </a:bodyPr>
          <a:lstStyle/>
          <a:p>
            <a:pPr marL="0" marR="0" lvl="0" indent="0" algn="ctr" defTabSz="685800" rtl="0" eaLnBrk="1" fontAlgn="auto" latinLnBrk="0" hangingPunct="1">
              <a:lnSpc>
                <a:spcPct val="9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75757"/>
                </a:solidFill>
                <a:effectLst/>
                <a:uLnTx/>
                <a:uFillTx/>
                <a:latin typeface="Calibri" panose="020F0502020204030204"/>
                <a:ea typeface="Kings Caslon Text" charset="0"/>
                <a:cs typeface="Kings Caslon Text" charset="0"/>
              </a:rPr>
              <a:t>There are opportunities for spotting wildlife</a:t>
            </a:r>
          </a:p>
        </p:txBody>
      </p:sp>
      <p:sp>
        <p:nvSpPr>
          <p:cNvPr id="6" name="TextBox 5"/>
          <p:cNvSpPr txBox="1"/>
          <p:nvPr/>
        </p:nvSpPr>
        <p:spPr>
          <a:xfrm>
            <a:off x="5373138" y="2439446"/>
            <a:ext cx="1445723" cy="840230"/>
          </a:xfrm>
          <a:prstGeom prst="rect">
            <a:avLst/>
          </a:prstGeom>
          <a:noFill/>
        </p:spPr>
        <p:txBody>
          <a:bodyPr wrap="square" rtlCol="0">
            <a:spAutoFit/>
          </a:bodyPr>
          <a:lstStyle/>
          <a:p>
            <a:pPr marL="0" marR="0" lvl="0" indent="0" algn="ctr" defTabSz="685800" rtl="0" eaLnBrk="1" fontAlgn="auto" latinLnBrk="0" hangingPunct="1">
              <a:lnSpc>
                <a:spcPct val="9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75757"/>
                </a:solidFill>
                <a:effectLst/>
                <a:uLnTx/>
                <a:uFillTx/>
                <a:latin typeface="Calibri" panose="020F0502020204030204"/>
                <a:ea typeface="Kings Caslon Text" charset="0"/>
                <a:cs typeface="Kings Caslon Text" charset="0"/>
              </a:rPr>
              <a:t>The landscape is stunning</a:t>
            </a:r>
          </a:p>
        </p:txBody>
      </p:sp>
      <p:sp>
        <p:nvSpPr>
          <p:cNvPr id="7" name="TextBox 6"/>
          <p:cNvSpPr txBox="1"/>
          <p:nvPr/>
        </p:nvSpPr>
        <p:spPr>
          <a:xfrm>
            <a:off x="8019174" y="2279204"/>
            <a:ext cx="1445723" cy="590931"/>
          </a:xfrm>
          <a:prstGeom prst="rect">
            <a:avLst/>
          </a:prstGeom>
          <a:noFill/>
        </p:spPr>
        <p:txBody>
          <a:bodyPr wrap="square" rtlCol="0">
            <a:spAutoFit/>
          </a:bodyPr>
          <a:lstStyle/>
          <a:p>
            <a:pPr marL="0" marR="0" lvl="0" indent="0" algn="ctr" defTabSz="685800" rtl="0" eaLnBrk="1" fontAlgn="auto" latinLnBrk="0" hangingPunct="1">
              <a:lnSpc>
                <a:spcPct val="9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75757"/>
                </a:solidFill>
                <a:effectLst/>
                <a:uLnTx/>
                <a:uFillTx/>
                <a:latin typeface="Calibri" panose="020F0502020204030204"/>
                <a:ea typeface="Kings Caslon Text" charset="0"/>
                <a:cs typeface="Kings Caslon Text" charset="0"/>
              </a:rPr>
              <a:t>It is uncrowded</a:t>
            </a:r>
          </a:p>
        </p:txBody>
      </p:sp>
      <p:sp>
        <p:nvSpPr>
          <p:cNvPr id="8" name="TextBox 7"/>
          <p:cNvSpPr txBox="1"/>
          <p:nvPr/>
        </p:nvSpPr>
        <p:spPr>
          <a:xfrm>
            <a:off x="1251599" y="4556490"/>
            <a:ext cx="902852" cy="590931"/>
          </a:xfrm>
          <a:prstGeom prst="rect">
            <a:avLst/>
          </a:prstGeom>
          <a:noFill/>
        </p:spPr>
        <p:txBody>
          <a:bodyPr wrap="square" rtlCol="0">
            <a:spAutoFit/>
          </a:bodyPr>
          <a:lstStyle/>
          <a:p>
            <a:pPr marL="0" marR="0" lvl="0" indent="0" algn="ctr" defTabSz="685800" rtl="0" eaLnBrk="1" fontAlgn="auto" latinLnBrk="0" hangingPunct="1">
              <a:lnSpc>
                <a:spcPct val="9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75757"/>
                </a:solidFill>
                <a:effectLst/>
                <a:uLnTx/>
                <a:uFillTx/>
                <a:latin typeface="Calibri" panose="020F0502020204030204"/>
                <a:ea typeface="Kings Caslon Text" charset="0"/>
                <a:cs typeface="Kings Caslon Text" charset="0"/>
              </a:rPr>
              <a:t>Arctic terns</a:t>
            </a:r>
          </a:p>
        </p:txBody>
      </p:sp>
      <p:sp>
        <p:nvSpPr>
          <p:cNvPr id="9" name="TextBox 8"/>
          <p:cNvSpPr txBox="1"/>
          <p:nvPr/>
        </p:nvSpPr>
        <p:spPr>
          <a:xfrm>
            <a:off x="2731402" y="4681141"/>
            <a:ext cx="667592" cy="341632"/>
          </a:xfrm>
          <a:prstGeom prst="rect">
            <a:avLst/>
          </a:prstGeom>
          <a:noFill/>
        </p:spPr>
        <p:txBody>
          <a:bodyPr wrap="square" rtlCol="0">
            <a:spAutoFit/>
          </a:bodyPr>
          <a:lstStyle/>
          <a:p>
            <a:pPr marL="0" marR="0" lvl="0" indent="0" algn="ctr" defTabSz="685800" rtl="0" eaLnBrk="1" fontAlgn="auto" latinLnBrk="0" hangingPunct="1">
              <a:lnSpc>
                <a:spcPct val="9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75757"/>
                </a:solidFill>
                <a:effectLst/>
                <a:uLnTx/>
                <a:uFillTx/>
                <a:latin typeface="Calibri" panose="020F0502020204030204"/>
                <a:ea typeface="Kings Caslon Text" charset="0"/>
                <a:cs typeface="Kings Caslon Text" charset="0"/>
              </a:rPr>
              <a:t>Fish</a:t>
            </a:r>
          </a:p>
        </p:txBody>
      </p:sp>
      <p:sp>
        <p:nvSpPr>
          <p:cNvPr id="10" name="TextBox 9"/>
          <p:cNvSpPr txBox="1"/>
          <p:nvPr/>
        </p:nvSpPr>
        <p:spPr>
          <a:xfrm>
            <a:off x="3638127" y="4681141"/>
            <a:ext cx="975525" cy="590931"/>
          </a:xfrm>
          <a:prstGeom prst="rect">
            <a:avLst/>
          </a:prstGeom>
          <a:noFill/>
        </p:spPr>
        <p:txBody>
          <a:bodyPr wrap="square" rtlCol="0">
            <a:spAutoFit/>
          </a:bodyPr>
          <a:lstStyle/>
          <a:p>
            <a:pPr marL="0" marR="0" lvl="0" indent="0" algn="ctr" defTabSz="685800" rtl="0" eaLnBrk="1" fontAlgn="auto" latinLnBrk="0" hangingPunct="1">
              <a:lnSpc>
                <a:spcPct val="9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75757"/>
                </a:solidFill>
                <a:effectLst/>
                <a:uLnTx/>
                <a:uFillTx/>
                <a:latin typeface="Calibri" panose="020F0502020204030204"/>
                <a:ea typeface="Kings Caslon Text" charset="0"/>
                <a:cs typeface="Kings Caslon Text" charset="0"/>
              </a:rPr>
              <a:t>Polar bears</a:t>
            </a:r>
          </a:p>
        </p:txBody>
      </p:sp>
      <p:sp>
        <p:nvSpPr>
          <p:cNvPr id="11" name="TextBox 10"/>
          <p:cNvSpPr txBox="1"/>
          <p:nvPr/>
        </p:nvSpPr>
        <p:spPr>
          <a:xfrm>
            <a:off x="4697363" y="4228708"/>
            <a:ext cx="1463417" cy="590931"/>
          </a:xfrm>
          <a:prstGeom prst="rect">
            <a:avLst/>
          </a:prstGeom>
          <a:noFill/>
        </p:spPr>
        <p:txBody>
          <a:bodyPr wrap="square" rtlCol="0">
            <a:spAutoFit/>
          </a:bodyPr>
          <a:lstStyle/>
          <a:p>
            <a:pPr marL="0" marR="0" lvl="0" indent="0" algn="ctr" defTabSz="685800" rtl="0" eaLnBrk="1" fontAlgn="auto" latinLnBrk="0" hangingPunct="1">
              <a:lnSpc>
                <a:spcPct val="9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75757"/>
                </a:solidFill>
                <a:effectLst/>
                <a:uLnTx/>
                <a:uFillTx/>
                <a:latin typeface="Calibri" panose="020F0502020204030204"/>
                <a:ea typeface="Kings Caslon Text" charset="0"/>
                <a:cs typeface="Kings Caslon Text" charset="0"/>
              </a:rPr>
              <a:t>Wild, snowy, dune-like</a:t>
            </a:r>
          </a:p>
        </p:txBody>
      </p:sp>
      <p:sp>
        <p:nvSpPr>
          <p:cNvPr id="12" name="TextBox 11"/>
          <p:cNvSpPr txBox="1"/>
          <p:nvPr/>
        </p:nvSpPr>
        <p:spPr>
          <a:xfrm>
            <a:off x="6096002" y="4228708"/>
            <a:ext cx="1219339" cy="590931"/>
          </a:xfrm>
          <a:prstGeom prst="rect">
            <a:avLst/>
          </a:prstGeom>
          <a:noFill/>
        </p:spPr>
        <p:txBody>
          <a:bodyPr wrap="square" rtlCol="0">
            <a:spAutoFit/>
          </a:bodyPr>
          <a:lstStyle/>
          <a:p>
            <a:pPr marL="0" marR="0" lvl="0" indent="0" algn="ctr" defTabSz="685800" rtl="0" eaLnBrk="1" fontAlgn="auto" latinLnBrk="0" hangingPunct="1">
              <a:lnSpc>
                <a:spcPct val="9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75757"/>
                </a:solidFill>
                <a:effectLst/>
                <a:uLnTx/>
                <a:uFillTx/>
                <a:latin typeface="Calibri" panose="020F0502020204030204"/>
                <a:ea typeface="Kings Caslon Text" charset="0"/>
                <a:cs typeface="Kings Caslon Text" charset="0"/>
              </a:rPr>
              <a:t>Unique ice formations</a:t>
            </a:r>
          </a:p>
        </p:txBody>
      </p:sp>
      <p:sp>
        <p:nvSpPr>
          <p:cNvPr id="13" name="TextBox 12"/>
          <p:cNvSpPr txBox="1"/>
          <p:nvPr/>
        </p:nvSpPr>
        <p:spPr>
          <a:xfrm>
            <a:off x="7766510" y="4136446"/>
            <a:ext cx="1219339" cy="1089529"/>
          </a:xfrm>
          <a:prstGeom prst="rect">
            <a:avLst/>
          </a:prstGeom>
          <a:noFill/>
        </p:spPr>
        <p:txBody>
          <a:bodyPr wrap="square" rtlCol="0">
            <a:spAutoFit/>
          </a:bodyPr>
          <a:lstStyle/>
          <a:p>
            <a:pPr marL="0" marR="0" lvl="0" indent="0" algn="ctr" defTabSz="685800" rtl="0" eaLnBrk="1" fontAlgn="auto" latinLnBrk="0" hangingPunct="1">
              <a:lnSpc>
                <a:spcPct val="9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75757"/>
                </a:solidFill>
                <a:effectLst/>
                <a:uLnTx/>
                <a:uFillTx/>
                <a:latin typeface="Calibri" panose="020F0502020204030204"/>
                <a:ea typeface="Kings Caslon Text" charset="0"/>
                <a:cs typeface="Kings Caslon Text" charset="0"/>
              </a:rPr>
              <a:t>Population under 1 per 1000 km</a:t>
            </a:r>
            <a:r>
              <a:rPr kumimoji="0" lang="en-US" sz="1800" b="0" i="0" u="none" strike="noStrike" kern="1200" cap="none" spc="0" normalizeH="0" baseline="30000" noProof="0" dirty="0">
                <a:ln>
                  <a:noFill/>
                </a:ln>
                <a:solidFill>
                  <a:srgbClr val="575757"/>
                </a:solidFill>
                <a:effectLst/>
                <a:uLnTx/>
                <a:uFillTx/>
                <a:latin typeface="Calibri" panose="020F0502020204030204"/>
                <a:ea typeface="Kings Caslon Text" charset="0"/>
                <a:cs typeface="Kings Caslon Text" charset="0"/>
              </a:rPr>
              <a:t>2</a:t>
            </a:r>
            <a:endParaRPr kumimoji="0" lang="en-US" sz="1800" b="0" i="0" u="none" strike="noStrike" kern="1200" cap="none" spc="0" normalizeH="0" baseline="0" noProof="0" dirty="0">
              <a:ln>
                <a:noFill/>
              </a:ln>
              <a:solidFill>
                <a:srgbClr val="575757"/>
              </a:solidFill>
              <a:effectLst/>
              <a:uLnTx/>
              <a:uFillTx/>
              <a:latin typeface="Calibri" panose="020F0502020204030204"/>
              <a:ea typeface="Kings Caslon Text" charset="0"/>
              <a:cs typeface="Kings Caslon Text" charset="0"/>
            </a:endParaRPr>
          </a:p>
        </p:txBody>
      </p:sp>
      <p:sp>
        <p:nvSpPr>
          <p:cNvPr id="14" name="TextBox 13"/>
          <p:cNvSpPr txBox="1"/>
          <p:nvPr/>
        </p:nvSpPr>
        <p:spPr>
          <a:xfrm>
            <a:off x="9461637" y="4077229"/>
            <a:ext cx="1219339" cy="1338828"/>
          </a:xfrm>
          <a:prstGeom prst="rect">
            <a:avLst/>
          </a:prstGeom>
          <a:noFill/>
        </p:spPr>
        <p:txBody>
          <a:bodyPr wrap="square" rtlCol="0">
            <a:spAutoFit/>
          </a:bodyPr>
          <a:lstStyle/>
          <a:p>
            <a:pPr marL="0" marR="0" lvl="0" indent="0" algn="ctr" defTabSz="685800" rtl="0" eaLnBrk="1" fontAlgn="auto" latinLnBrk="0" hangingPunct="1">
              <a:lnSpc>
                <a:spcPct val="9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75757"/>
                </a:solidFill>
                <a:effectLst/>
                <a:uLnTx/>
                <a:uFillTx/>
                <a:latin typeface="Calibri" panose="020F0502020204030204"/>
                <a:ea typeface="Kings Caslon Text" charset="0"/>
                <a:cs typeface="Kings Caslon Text" charset="0"/>
              </a:rPr>
              <a:t>In most terrain, no human foot has ever trod</a:t>
            </a:r>
          </a:p>
        </p:txBody>
      </p:sp>
      <p:sp>
        <p:nvSpPr>
          <p:cNvPr id="32" name="Rectangle 31">
            <a:extLst>
              <a:ext uri="{FF2B5EF4-FFF2-40B4-BE49-F238E27FC236}">
                <a16:creationId xmlns:a16="http://schemas.microsoft.com/office/drawing/2014/main" id="{2A5E55C2-A0CB-524A-8659-E937A48DBC5E}"/>
              </a:ext>
            </a:extLst>
          </p:cNvPr>
          <p:cNvSpPr/>
          <p:nvPr/>
        </p:nvSpPr>
        <p:spPr>
          <a:xfrm>
            <a:off x="783771" y="866899"/>
            <a:ext cx="11408229" cy="4750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p:cNvSpPr txBox="1"/>
          <p:nvPr/>
        </p:nvSpPr>
        <p:spPr>
          <a:xfrm>
            <a:off x="4855867" y="866899"/>
            <a:ext cx="2215660" cy="840230"/>
          </a:xfrm>
          <a:prstGeom prst="rect">
            <a:avLst/>
          </a:prstGeom>
          <a:noFill/>
        </p:spPr>
        <p:txBody>
          <a:bodyPr wrap="square" rtlCol="0">
            <a:spAutoFit/>
          </a:bodyPr>
          <a:lstStyle/>
          <a:p>
            <a:pPr marL="0" marR="0" lvl="0" indent="0" algn="ctr" defTabSz="685800" rtl="0" eaLnBrk="1" fontAlgn="auto" latinLnBrk="0" hangingPunct="1">
              <a:lnSpc>
                <a:spcPct val="9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575757"/>
                </a:solidFill>
                <a:effectLst/>
                <a:uLnTx/>
                <a:uFillTx/>
                <a:latin typeface="Calibri" panose="020F0502020204030204"/>
                <a:ea typeface="Kings Caslon Text" charset="0"/>
                <a:cs typeface="Kings Caslon Text" charset="0"/>
              </a:rPr>
              <a:t>The North Pole is an</a:t>
            </a:r>
            <a:br>
              <a:rPr kumimoji="0" lang="en-US" sz="1800" b="1" i="0" u="none" strike="noStrike" kern="1200" cap="none" spc="0" normalizeH="0" baseline="0" noProof="0" dirty="0">
                <a:ln>
                  <a:noFill/>
                </a:ln>
                <a:solidFill>
                  <a:srgbClr val="575757"/>
                </a:solidFill>
                <a:effectLst/>
                <a:uLnTx/>
                <a:uFillTx/>
                <a:latin typeface="Calibri" panose="020F0502020204030204"/>
                <a:ea typeface="Kings Caslon Text" charset="0"/>
                <a:cs typeface="Kings Caslon Text" charset="0"/>
              </a:rPr>
            </a:br>
            <a:r>
              <a:rPr kumimoji="0" lang="en-US" sz="1800" b="1" i="0" u="none" strike="noStrike" kern="1200" cap="none" spc="0" normalizeH="0" baseline="0" noProof="0" dirty="0">
                <a:ln>
                  <a:noFill/>
                </a:ln>
                <a:solidFill>
                  <a:srgbClr val="575757"/>
                </a:solidFill>
                <a:effectLst/>
                <a:uLnTx/>
                <a:uFillTx/>
                <a:latin typeface="Calibri" panose="020F0502020204030204"/>
                <a:ea typeface="Kings Caslon Text" charset="0"/>
                <a:cs typeface="Kings Caslon Text" charset="0"/>
              </a:rPr>
              <a:t>attractive holiday destination</a:t>
            </a:r>
          </a:p>
        </p:txBody>
      </p:sp>
      <p:cxnSp>
        <p:nvCxnSpPr>
          <p:cNvPr id="19" name="Straight Arrow Connector 18">
            <a:extLst>
              <a:ext uri="{FF2B5EF4-FFF2-40B4-BE49-F238E27FC236}">
                <a16:creationId xmlns:a16="http://schemas.microsoft.com/office/drawing/2014/main" id="{0DE73A6E-C5A8-6F47-B50D-9CD920C144B6}"/>
              </a:ext>
            </a:extLst>
          </p:cNvPr>
          <p:cNvCxnSpPr>
            <a:stCxn id="4" idx="2"/>
            <a:endCxn id="5" idx="0"/>
          </p:cNvCxnSpPr>
          <p:nvPr/>
        </p:nvCxnSpPr>
        <p:spPr>
          <a:xfrm flipH="1">
            <a:off x="3432221" y="1707129"/>
            <a:ext cx="2531476" cy="5334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573613D9-7CB7-354D-92B7-E2841365EBC1}"/>
              </a:ext>
            </a:extLst>
          </p:cNvPr>
          <p:cNvCxnSpPr>
            <a:stCxn id="4" idx="2"/>
            <a:endCxn id="6" idx="0"/>
          </p:cNvCxnSpPr>
          <p:nvPr/>
        </p:nvCxnSpPr>
        <p:spPr>
          <a:xfrm>
            <a:off x="5963697" y="1707129"/>
            <a:ext cx="132303" cy="73231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A698EA5E-EB7B-C143-86C7-BFDE91D2F9FF}"/>
              </a:ext>
            </a:extLst>
          </p:cNvPr>
          <p:cNvCxnSpPr>
            <a:stCxn id="4" idx="2"/>
            <a:endCxn id="7" idx="0"/>
          </p:cNvCxnSpPr>
          <p:nvPr/>
        </p:nvCxnSpPr>
        <p:spPr>
          <a:xfrm>
            <a:off x="5963697" y="1707129"/>
            <a:ext cx="2778339" cy="5720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BC0543B0-76C7-5E48-8B69-1441C25909B1}"/>
              </a:ext>
            </a:extLst>
          </p:cNvPr>
          <p:cNvCxnSpPr>
            <a:stCxn id="5" idx="2"/>
            <a:endCxn id="8" idx="0"/>
          </p:cNvCxnSpPr>
          <p:nvPr/>
        </p:nvCxnSpPr>
        <p:spPr>
          <a:xfrm flipH="1">
            <a:off x="1703025" y="3330074"/>
            <a:ext cx="1729196" cy="12264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CE4EB9D5-2DD5-D647-A281-0804E5EC1A6D}"/>
              </a:ext>
            </a:extLst>
          </p:cNvPr>
          <p:cNvCxnSpPr>
            <a:stCxn id="5" idx="2"/>
            <a:endCxn id="9" idx="0"/>
          </p:cNvCxnSpPr>
          <p:nvPr/>
        </p:nvCxnSpPr>
        <p:spPr>
          <a:xfrm flipH="1">
            <a:off x="3065198" y="3330074"/>
            <a:ext cx="367023" cy="135106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311A7E5F-1A29-9847-8F98-BD0255090D26}"/>
              </a:ext>
            </a:extLst>
          </p:cNvPr>
          <p:cNvCxnSpPr>
            <a:stCxn id="5" idx="2"/>
            <a:endCxn id="10" idx="0"/>
          </p:cNvCxnSpPr>
          <p:nvPr/>
        </p:nvCxnSpPr>
        <p:spPr>
          <a:xfrm>
            <a:off x="3432221" y="3330074"/>
            <a:ext cx="693669" cy="135106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F2195C79-770C-A54E-8E06-CE4D015BD3BC}"/>
              </a:ext>
            </a:extLst>
          </p:cNvPr>
          <p:cNvCxnSpPr>
            <a:cxnSpLocks/>
            <a:stCxn id="6" idx="2"/>
            <a:endCxn id="11" idx="0"/>
          </p:cNvCxnSpPr>
          <p:nvPr/>
        </p:nvCxnSpPr>
        <p:spPr>
          <a:xfrm flipH="1">
            <a:off x="5429072" y="3279676"/>
            <a:ext cx="666928" cy="9490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CC0C4767-F516-EF46-874D-D373D1243911}"/>
              </a:ext>
            </a:extLst>
          </p:cNvPr>
          <p:cNvCxnSpPr>
            <a:stCxn id="6" idx="2"/>
          </p:cNvCxnSpPr>
          <p:nvPr/>
        </p:nvCxnSpPr>
        <p:spPr>
          <a:xfrm>
            <a:off x="6096000" y="3279676"/>
            <a:ext cx="422787" cy="83512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18999E36-F7C7-7C47-BF5E-91E2EF5A8183}"/>
              </a:ext>
            </a:extLst>
          </p:cNvPr>
          <p:cNvCxnSpPr>
            <a:cxnSpLocks/>
            <a:stCxn id="7" idx="2"/>
            <a:endCxn id="13" idx="0"/>
          </p:cNvCxnSpPr>
          <p:nvPr/>
        </p:nvCxnSpPr>
        <p:spPr>
          <a:xfrm flipH="1">
            <a:off x="8376180" y="2870135"/>
            <a:ext cx="365856" cy="126631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E1B532BC-79B7-AC45-A935-BEE340058122}"/>
              </a:ext>
            </a:extLst>
          </p:cNvPr>
          <p:cNvCxnSpPr>
            <a:stCxn id="7" idx="2"/>
            <a:endCxn id="14" idx="0"/>
          </p:cNvCxnSpPr>
          <p:nvPr/>
        </p:nvCxnSpPr>
        <p:spPr>
          <a:xfrm>
            <a:off x="8742036" y="2870135"/>
            <a:ext cx="1329271" cy="120709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4D6F1006-87BD-B246-9FD0-20B4327A3828}"/>
              </a:ext>
            </a:extLst>
          </p:cNvPr>
          <p:cNvSpPr txBox="1"/>
          <p:nvPr/>
        </p:nvSpPr>
        <p:spPr>
          <a:xfrm>
            <a:off x="4264550" y="1419639"/>
            <a:ext cx="771002" cy="369332"/>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307FAE"/>
                </a:solidFill>
                <a:effectLst/>
                <a:uLnTx/>
                <a:uFillTx/>
                <a:latin typeface="Calibri" panose="020F0502020204030204"/>
                <a:ea typeface="Kings Caslon Text" charset="0"/>
                <a:cs typeface="Kings Caslon Text" charset="0"/>
              </a:rPr>
              <a:t>So?</a:t>
            </a:r>
          </a:p>
        </p:txBody>
      </p:sp>
      <p:sp>
        <p:nvSpPr>
          <p:cNvPr id="26" name="TextBox 25">
            <a:extLst>
              <a:ext uri="{FF2B5EF4-FFF2-40B4-BE49-F238E27FC236}">
                <a16:creationId xmlns:a16="http://schemas.microsoft.com/office/drawing/2014/main" id="{229F89D6-21D5-F548-B76A-B49B273ADB9B}"/>
              </a:ext>
            </a:extLst>
          </p:cNvPr>
          <p:cNvSpPr txBox="1"/>
          <p:nvPr/>
        </p:nvSpPr>
        <p:spPr>
          <a:xfrm>
            <a:off x="1494365" y="3311701"/>
            <a:ext cx="771002" cy="369332"/>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307FAE"/>
                </a:solidFill>
                <a:effectLst/>
                <a:uLnTx/>
                <a:uFillTx/>
                <a:latin typeface="Calibri" panose="020F0502020204030204"/>
                <a:ea typeface="Kings Caslon Text" charset="0"/>
                <a:cs typeface="Kings Caslon Text" charset="0"/>
              </a:rPr>
              <a:t>So?</a:t>
            </a:r>
          </a:p>
        </p:txBody>
      </p:sp>
      <p:sp>
        <p:nvSpPr>
          <p:cNvPr id="27" name="TextBox 26">
            <a:extLst>
              <a:ext uri="{FF2B5EF4-FFF2-40B4-BE49-F238E27FC236}">
                <a16:creationId xmlns:a16="http://schemas.microsoft.com/office/drawing/2014/main" id="{505421D4-8857-F745-A6F4-7F993C102C89}"/>
              </a:ext>
            </a:extLst>
          </p:cNvPr>
          <p:cNvSpPr txBox="1"/>
          <p:nvPr/>
        </p:nvSpPr>
        <p:spPr>
          <a:xfrm>
            <a:off x="4771454" y="3330074"/>
            <a:ext cx="771002" cy="369332"/>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307FAE"/>
                </a:solidFill>
                <a:effectLst/>
                <a:uLnTx/>
                <a:uFillTx/>
                <a:latin typeface="Calibri" panose="020F0502020204030204"/>
                <a:ea typeface="Kings Caslon Text" charset="0"/>
                <a:cs typeface="Kings Caslon Text" charset="0"/>
              </a:rPr>
              <a:t>So?</a:t>
            </a:r>
          </a:p>
        </p:txBody>
      </p:sp>
      <p:sp>
        <p:nvSpPr>
          <p:cNvPr id="28" name="TextBox 27">
            <a:extLst>
              <a:ext uri="{FF2B5EF4-FFF2-40B4-BE49-F238E27FC236}">
                <a16:creationId xmlns:a16="http://schemas.microsoft.com/office/drawing/2014/main" id="{F06CB8CF-1C23-F54C-A4F5-EA1E8021E925}"/>
              </a:ext>
            </a:extLst>
          </p:cNvPr>
          <p:cNvSpPr txBox="1"/>
          <p:nvPr/>
        </p:nvSpPr>
        <p:spPr>
          <a:xfrm>
            <a:off x="7550570" y="3176183"/>
            <a:ext cx="771002" cy="369332"/>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307FAE"/>
                </a:solidFill>
                <a:effectLst/>
                <a:uLnTx/>
                <a:uFillTx/>
                <a:latin typeface="Calibri" panose="020F0502020204030204"/>
                <a:ea typeface="Kings Caslon Text" charset="0"/>
                <a:cs typeface="Kings Caslon Text" charset="0"/>
              </a:rPr>
              <a:t>So?</a:t>
            </a:r>
          </a:p>
        </p:txBody>
      </p:sp>
      <p:sp>
        <p:nvSpPr>
          <p:cNvPr id="30" name="Slide Number Placeholder 1">
            <a:extLst>
              <a:ext uri="{FF2B5EF4-FFF2-40B4-BE49-F238E27FC236}">
                <a16:creationId xmlns:a16="http://schemas.microsoft.com/office/drawing/2014/main" id="{27B339ED-3C3A-5445-A155-9728208C9944}"/>
              </a:ext>
            </a:extLst>
          </p:cNvPr>
          <p:cNvSpPr>
            <a:spLocks noGrp="1"/>
          </p:cNvSpPr>
          <p:nvPr>
            <p:ph type="sldNum" sz="quarter" idx="12"/>
          </p:nvPr>
        </p:nvSpPr>
        <p:spPr>
          <a:xfrm>
            <a:off x="9448800" y="6486004"/>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3F9903-A2A3-4774-B3B1-3F64182EFF85}" type="slidenum">
              <a:rPr kumimoji="0" lang="en-GB" sz="1200" b="0" i="0" u="none" strike="noStrike" kern="1200" cap="none" spc="0" normalizeH="0" baseline="0" noProof="0" smtClean="0">
                <a:ln>
                  <a:noFill/>
                </a:ln>
                <a:solidFill>
                  <a:srgbClr val="E7E6E6">
                    <a:lumMod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srgbClr val="E7E6E6">
                  <a:lumMod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228627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E1AF2F0-2237-AE4A-8541-BE17C94CA127}"/>
              </a:ext>
            </a:extLst>
          </p:cNvPr>
          <p:cNvSpPr/>
          <p:nvPr/>
        </p:nvSpPr>
        <p:spPr>
          <a:xfrm>
            <a:off x="783771" y="866899"/>
            <a:ext cx="11408229" cy="4750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EFA2DB4D-336C-43B6-BB8B-691724B4F9B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7400"/>
          <a:stretch/>
        </p:blipFill>
        <p:spPr>
          <a:xfrm>
            <a:off x="3144982" y="857250"/>
            <a:ext cx="6037118" cy="5143500"/>
          </a:xfrm>
          <a:prstGeom prst="rect">
            <a:avLst/>
          </a:prstGeom>
          <a:ln>
            <a:solidFill>
              <a:srgbClr val="00B050"/>
            </a:solidFill>
          </a:ln>
        </p:spPr>
      </p:pic>
      <p:sp>
        <p:nvSpPr>
          <p:cNvPr id="6" name="Slide Number Placeholder 1">
            <a:extLst>
              <a:ext uri="{FF2B5EF4-FFF2-40B4-BE49-F238E27FC236}">
                <a16:creationId xmlns:a16="http://schemas.microsoft.com/office/drawing/2014/main" id="{C48A247C-900A-FC4A-97A1-4840E3AC6553}"/>
              </a:ext>
            </a:extLst>
          </p:cNvPr>
          <p:cNvSpPr>
            <a:spLocks noGrp="1"/>
          </p:cNvSpPr>
          <p:nvPr>
            <p:ph type="sldNum" sz="quarter" idx="12"/>
          </p:nvPr>
        </p:nvSpPr>
        <p:spPr>
          <a:xfrm>
            <a:off x="9448800" y="6486004"/>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3F9903-A2A3-4774-B3B1-3F64182EFF85}" type="slidenum">
              <a:rPr kumimoji="0" lang="en-GB" sz="1200" b="0" i="0" u="none" strike="noStrike" kern="1200" cap="none" spc="0" normalizeH="0" baseline="0" noProof="0" smtClean="0">
                <a:ln>
                  <a:noFill/>
                </a:ln>
                <a:solidFill>
                  <a:srgbClr val="E7E6E6">
                    <a:lumMod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srgbClr val="E7E6E6">
                  <a:lumMod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8847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0FD5CCC2-4D4E-DE40-A7D4-6E402C510EB7}"/>
              </a:ext>
            </a:extLst>
          </p:cNvPr>
          <p:cNvSpPr/>
          <p:nvPr/>
        </p:nvSpPr>
        <p:spPr>
          <a:xfrm>
            <a:off x="783771" y="866899"/>
            <a:ext cx="11408229" cy="4750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37400"/>
          <a:stretch/>
        </p:blipFill>
        <p:spPr>
          <a:xfrm>
            <a:off x="3144982" y="857250"/>
            <a:ext cx="6037118" cy="5143500"/>
          </a:xfrm>
          <a:prstGeom prst="rect">
            <a:avLst/>
          </a:prstGeom>
          <a:ln>
            <a:solidFill>
              <a:srgbClr val="00B050"/>
            </a:solidFill>
          </a:ln>
        </p:spPr>
      </p:pic>
      <p:sp>
        <p:nvSpPr>
          <p:cNvPr id="6" name="Oval 5"/>
          <p:cNvSpPr/>
          <p:nvPr/>
        </p:nvSpPr>
        <p:spPr>
          <a:xfrm>
            <a:off x="3557718" y="1353637"/>
            <a:ext cx="4968552" cy="3622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Oval 7"/>
          <p:cNvSpPr/>
          <p:nvPr/>
        </p:nvSpPr>
        <p:spPr>
          <a:xfrm>
            <a:off x="3672018" y="3104965"/>
            <a:ext cx="2808312" cy="694785"/>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Oval 8"/>
          <p:cNvSpPr/>
          <p:nvPr/>
        </p:nvSpPr>
        <p:spPr>
          <a:xfrm>
            <a:off x="6082568" y="2464983"/>
            <a:ext cx="2808312" cy="270031"/>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Oval 9"/>
          <p:cNvSpPr/>
          <p:nvPr/>
        </p:nvSpPr>
        <p:spPr>
          <a:xfrm>
            <a:off x="3660042" y="4195800"/>
            <a:ext cx="2808312" cy="449869"/>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Oval 10"/>
          <p:cNvSpPr/>
          <p:nvPr/>
        </p:nvSpPr>
        <p:spPr>
          <a:xfrm>
            <a:off x="3660042" y="4888872"/>
            <a:ext cx="2808312" cy="27003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 11"/>
          <p:cNvSpPr/>
          <p:nvPr/>
        </p:nvSpPr>
        <p:spPr>
          <a:xfrm>
            <a:off x="3660042" y="5158904"/>
            <a:ext cx="2808312" cy="366305"/>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Oval 24"/>
          <p:cNvSpPr/>
          <p:nvPr/>
        </p:nvSpPr>
        <p:spPr>
          <a:xfrm>
            <a:off x="6163541" y="2781328"/>
            <a:ext cx="2808312" cy="270031"/>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Oval 25"/>
          <p:cNvSpPr/>
          <p:nvPr/>
        </p:nvSpPr>
        <p:spPr>
          <a:xfrm>
            <a:off x="6163541" y="3101319"/>
            <a:ext cx="2808312" cy="327683"/>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E959BFCA-0A3F-4E8D-B95B-D74FB41094BF}"/>
              </a:ext>
            </a:extLst>
          </p:cNvPr>
          <p:cNvSpPr txBox="1"/>
          <p:nvPr/>
        </p:nvSpPr>
        <p:spPr>
          <a:xfrm>
            <a:off x="9466219" y="1380878"/>
            <a:ext cx="88678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0000"/>
                </a:solidFill>
                <a:effectLst/>
                <a:uLnTx/>
                <a:uFillTx/>
                <a:latin typeface="Calibri" panose="020F0502020204030204"/>
                <a:ea typeface="+mn-ea"/>
                <a:cs typeface="+mn-cs"/>
              </a:rPr>
              <a:t>Answer</a:t>
            </a:r>
          </a:p>
        </p:txBody>
      </p:sp>
      <p:cxnSp>
        <p:nvCxnSpPr>
          <p:cNvPr id="17" name="Straight Arrow Connector 16">
            <a:extLst>
              <a:ext uri="{FF2B5EF4-FFF2-40B4-BE49-F238E27FC236}">
                <a16:creationId xmlns:a16="http://schemas.microsoft.com/office/drawing/2014/main" id="{E75CCAA4-BF76-4D79-8CCE-D3F035FAF51B}"/>
              </a:ext>
            </a:extLst>
          </p:cNvPr>
          <p:cNvCxnSpPr>
            <a:cxnSpLocks/>
            <a:stCxn id="15" idx="1"/>
          </p:cNvCxnSpPr>
          <p:nvPr/>
        </p:nvCxnSpPr>
        <p:spPr>
          <a:xfrm flipH="1" flipV="1">
            <a:off x="8526271" y="1534769"/>
            <a:ext cx="939946" cy="3077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C11B9DC7-4C71-4443-9445-1882F1045E8C}"/>
              </a:ext>
            </a:extLst>
          </p:cNvPr>
          <p:cNvSpPr txBox="1"/>
          <p:nvPr/>
        </p:nvSpPr>
        <p:spPr>
          <a:xfrm>
            <a:off x="1687288" y="3284763"/>
            <a:ext cx="123360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307FAE"/>
                </a:solidFill>
                <a:effectLst/>
                <a:uLnTx/>
                <a:uFillTx/>
                <a:latin typeface="Calibri" panose="020F0502020204030204"/>
                <a:ea typeface="+mn-ea"/>
                <a:cs typeface="+mn-cs"/>
              </a:rPr>
              <a:t>1</a:t>
            </a:r>
            <a:r>
              <a:rPr kumimoji="0" lang="en-GB" sz="1800" b="0" i="0" u="none" strike="noStrike" kern="1200" cap="none" spc="0" normalizeH="0" baseline="30000" noProof="0" dirty="0">
                <a:ln>
                  <a:noFill/>
                </a:ln>
                <a:solidFill>
                  <a:srgbClr val="307FAE"/>
                </a:solidFill>
                <a:effectLst/>
                <a:uLnTx/>
                <a:uFillTx/>
                <a:latin typeface="Calibri" panose="020F0502020204030204"/>
                <a:ea typeface="+mn-ea"/>
                <a:cs typeface="+mn-cs"/>
              </a:rPr>
              <a:t>st</a:t>
            </a:r>
            <a:r>
              <a:rPr kumimoji="0" lang="en-GB" sz="1800" b="0" i="0" u="none" strike="noStrike" kern="1200" cap="none" spc="0" normalizeH="0" baseline="0" noProof="0" dirty="0">
                <a:ln>
                  <a:noFill/>
                </a:ln>
                <a:solidFill>
                  <a:srgbClr val="307FAE"/>
                </a:solidFill>
                <a:effectLst/>
                <a:uLnTx/>
                <a:uFillTx/>
                <a:latin typeface="Calibri" panose="020F0502020204030204"/>
                <a:ea typeface="+mn-ea"/>
                <a:cs typeface="+mn-cs"/>
              </a:rPr>
              <a:t> key idea</a:t>
            </a:r>
          </a:p>
        </p:txBody>
      </p:sp>
      <p:cxnSp>
        <p:nvCxnSpPr>
          <p:cNvPr id="22" name="Straight Arrow Connector 21">
            <a:extLst>
              <a:ext uri="{FF2B5EF4-FFF2-40B4-BE49-F238E27FC236}">
                <a16:creationId xmlns:a16="http://schemas.microsoft.com/office/drawing/2014/main" id="{9D78FBAF-3B6B-491A-9E27-B5B2D812B90E}"/>
              </a:ext>
            </a:extLst>
          </p:cNvPr>
          <p:cNvCxnSpPr>
            <a:stCxn id="20" idx="3"/>
            <a:endCxn id="8" idx="2"/>
          </p:cNvCxnSpPr>
          <p:nvPr/>
        </p:nvCxnSpPr>
        <p:spPr>
          <a:xfrm flipV="1">
            <a:off x="2920894" y="3452357"/>
            <a:ext cx="751124" cy="17072"/>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145492D6-113D-40E9-9BBA-94A91CD233C8}"/>
              </a:ext>
            </a:extLst>
          </p:cNvPr>
          <p:cNvSpPr txBox="1"/>
          <p:nvPr/>
        </p:nvSpPr>
        <p:spPr>
          <a:xfrm>
            <a:off x="1687288" y="4272223"/>
            <a:ext cx="107670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B050"/>
                </a:solidFill>
                <a:effectLst/>
                <a:uLnTx/>
                <a:uFillTx/>
                <a:latin typeface="Calibri" panose="020F0502020204030204"/>
                <a:ea typeface="+mn-ea"/>
                <a:cs typeface="+mn-cs"/>
              </a:rPr>
              <a:t>Detail 1.1</a:t>
            </a:r>
          </a:p>
        </p:txBody>
      </p:sp>
      <p:sp>
        <p:nvSpPr>
          <p:cNvPr id="27" name="TextBox 26">
            <a:extLst>
              <a:ext uri="{FF2B5EF4-FFF2-40B4-BE49-F238E27FC236}">
                <a16:creationId xmlns:a16="http://schemas.microsoft.com/office/drawing/2014/main" id="{BAC2B5B4-C900-498A-A096-FF64914C736E}"/>
              </a:ext>
            </a:extLst>
          </p:cNvPr>
          <p:cNvSpPr txBox="1"/>
          <p:nvPr/>
        </p:nvSpPr>
        <p:spPr>
          <a:xfrm>
            <a:off x="1687287" y="4657603"/>
            <a:ext cx="107670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B050"/>
                </a:solidFill>
                <a:effectLst/>
                <a:uLnTx/>
                <a:uFillTx/>
                <a:latin typeface="Calibri" panose="020F0502020204030204"/>
                <a:ea typeface="+mn-ea"/>
                <a:cs typeface="+mn-cs"/>
              </a:rPr>
              <a:t>Detail 1.2</a:t>
            </a:r>
          </a:p>
        </p:txBody>
      </p:sp>
      <p:sp>
        <p:nvSpPr>
          <p:cNvPr id="28" name="TextBox 27">
            <a:extLst>
              <a:ext uri="{FF2B5EF4-FFF2-40B4-BE49-F238E27FC236}">
                <a16:creationId xmlns:a16="http://schemas.microsoft.com/office/drawing/2014/main" id="{C4B5E825-C98E-418E-A779-27590637F1DA}"/>
              </a:ext>
            </a:extLst>
          </p:cNvPr>
          <p:cNvSpPr txBox="1"/>
          <p:nvPr/>
        </p:nvSpPr>
        <p:spPr>
          <a:xfrm>
            <a:off x="1687288" y="5070958"/>
            <a:ext cx="107670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B050"/>
                </a:solidFill>
                <a:effectLst/>
                <a:uLnTx/>
                <a:uFillTx/>
                <a:latin typeface="Calibri" panose="020F0502020204030204"/>
                <a:ea typeface="+mn-ea"/>
                <a:cs typeface="+mn-cs"/>
              </a:rPr>
              <a:t>Detail 1.3</a:t>
            </a:r>
          </a:p>
        </p:txBody>
      </p:sp>
      <p:cxnSp>
        <p:nvCxnSpPr>
          <p:cNvPr id="29" name="Straight Arrow Connector 28">
            <a:extLst>
              <a:ext uri="{FF2B5EF4-FFF2-40B4-BE49-F238E27FC236}">
                <a16:creationId xmlns:a16="http://schemas.microsoft.com/office/drawing/2014/main" id="{45DBC2AB-2A9D-4FB1-9DF8-DD9A2951359C}"/>
              </a:ext>
            </a:extLst>
          </p:cNvPr>
          <p:cNvCxnSpPr>
            <a:stCxn id="23" idx="3"/>
            <a:endCxn id="10" idx="2"/>
          </p:cNvCxnSpPr>
          <p:nvPr/>
        </p:nvCxnSpPr>
        <p:spPr>
          <a:xfrm flipV="1">
            <a:off x="2763993" y="4420733"/>
            <a:ext cx="896051" cy="36156"/>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6234B75C-1DDD-4D5E-A3E5-EFE36FEDA676}"/>
              </a:ext>
            </a:extLst>
          </p:cNvPr>
          <p:cNvCxnSpPr>
            <a:stCxn id="27" idx="3"/>
            <a:endCxn id="11" idx="2"/>
          </p:cNvCxnSpPr>
          <p:nvPr/>
        </p:nvCxnSpPr>
        <p:spPr>
          <a:xfrm>
            <a:off x="2763990" y="4842269"/>
            <a:ext cx="896052" cy="181618"/>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52F6EACA-DD1C-4904-A738-CC4669E5283F}"/>
              </a:ext>
            </a:extLst>
          </p:cNvPr>
          <p:cNvCxnSpPr>
            <a:stCxn id="28" idx="3"/>
          </p:cNvCxnSpPr>
          <p:nvPr/>
        </p:nvCxnSpPr>
        <p:spPr>
          <a:xfrm>
            <a:off x="2763993" y="5255624"/>
            <a:ext cx="896051" cy="86430"/>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EED149D9-32B4-4D5D-B58B-5261870B8E16}"/>
              </a:ext>
            </a:extLst>
          </p:cNvPr>
          <p:cNvSpPr txBox="1"/>
          <p:nvPr/>
        </p:nvSpPr>
        <p:spPr>
          <a:xfrm>
            <a:off x="9310725" y="2409130"/>
            <a:ext cx="128342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307FAE"/>
                </a:solidFill>
                <a:effectLst/>
                <a:uLnTx/>
                <a:uFillTx/>
                <a:latin typeface="Calibri" panose="020F0502020204030204"/>
                <a:ea typeface="+mn-ea"/>
                <a:cs typeface="+mn-cs"/>
              </a:rPr>
              <a:t>2</a:t>
            </a:r>
            <a:r>
              <a:rPr kumimoji="0" lang="en-GB" sz="1800" b="0" i="0" u="none" strike="noStrike" kern="1200" cap="none" spc="0" normalizeH="0" baseline="30000" noProof="0" dirty="0">
                <a:ln>
                  <a:noFill/>
                </a:ln>
                <a:solidFill>
                  <a:srgbClr val="307FAE"/>
                </a:solidFill>
                <a:effectLst/>
                <a:uLnTx/>
                <a:uFillTx/>
                <a:latin typeface="Calibri" panose="020F0502020204030204"/>
                <a:ea typeface="+mn-ea"/>
                <a:cs typeface="+mn-cs"/>
              </a:rPr>
              <a:t>nd</a:t>
            </a:r>
            <a:r>
              <a:rPr kumimoji="0" lang="en-GB" sz="1800" b="0" i="0" u="none" strike="noStrike" kern="1200" cap="none" spc="0" normalizeH="0" baseline="0" noProof="0" dirty="0">
                <a:ln>
                  <a:noFill/>
                </a:ln>
                <a:solidFill>
                  <a:srgbClr val="307FAE"/>
                </a:solidFill>
                <a:effectLst/>
                <a:uLnTx/>
                <a:uFillTx/>
                <a:latin typeface="Calibri" panose="020F0502020204030204"/>
                <a:ea typeface="+mn-ea"/>
                <a:cs typeface="+mn-cs"/>
              </a:rPr>
              <a:t> key idea</a:t>
            </a:r>
          </a:p>
        </p:txBody>
      </p:sp>
      <p:cxnSp>
        <p:nvCxnSpPr>
          <p:cNvPr id="36" name="Straight Arrow Connector 35">
            <a:extLst>
              <a:ext uri="{FF2B5EF4-FFF2-40B4-BE49-F238E27FC236}">
                <a16:creationId xmlns:a16="http://schemas.microsoft.com/office/drawing/2014/main" id="{754EC972-977A-4603-806C-6A5B51385711}"/>
              </a:ext>
            </a:extLst>
          </p:cNvPr>
          <p:cNvCxnSpPr>
            <a:cxnSpLocks/>
            <a:stCxn id="34" idx="1"/>
            <a:endCxn id="9" idx="6"/>
          </p:cNvCxnSpPr>
          <p:nvPr/>
        </p:nvCxnSpPr>
        <p:spPr>
          <a:xfrm flipH="1">
            <a:off x="8890882" y="2593798"/>
            <a:ext cx="419845" cy="6201"/>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63A0D9F8-931D-4C71-9BFA-D88286EFB5EE}"/>
              </a:ext>
            </a:extLst>
          </p:cNvPr>
          <p:cNvSpPr txBox="1"/>
          <p:nvPr/>
        </p:nvSpPr>
        <p:spPr>
          <a:xfrm>
            <a:off x="9380116" y="2956173"/>
            <a:ext cx="107670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B050"/>
                </a:solidFill>
                <a:effectLst/>
                <a:uLnTx/>
                <a:uFillTx/>
                <a:latin typeface="Calibri" panose="020F0502020204030204"/>
                <a:ea typeface="+mn-ea"/>
                <a:cs typeface="+mn-cs"/>
              </a:rPr>
              <a:t>Detail 2.1</a:t>
            </a:r>
          </a:p>
        </p:txBody>
      </p:sp>
      <p:sp>
        <p:nvSpPr>
          <p:cNvPr id="38" name="TextBox 37">
            <a:extLst>
              <a:ext uri="{FF2B5EF4-FFF2-40B4-BE49-F238E27FC236}">
                <a16:creationId xmlns:a16="http://schemas.microsoft.com/office/drawing/2014/main" id="{61F6B796-4612-4662-920D-1B2B8DE551CD}"/>
              </a:ext>
            </a:extLst>
          </p:cNvPr>
          <p:cNvSpPr txBox="1"/>
          <p:nvPr/>
        </p:nvSpPr>
        <p:spPr>
          <a:xfrm>
            <a:off x="9380115" y="3341553"/>
            <a:ext cx="107670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B050"/>
                </a:solidFill>
                <a:effectLst/>
                <a:uLnTx/>
                <a:uFillTx/>
                <a:latin typeface="Calibri" panose="020F0502020204030204"/>
                <a:ea typeface="+mn-ea"/>
                <a:cs typeface="+mn-cs"/>
              </a:rPr>
              <a:t>Detail 2.2</a:t>
            </a:r>
          </a:p>
        </p:txBody>
      </p:sp>
      <p:cxnSp>
        <p:nvCxnSpPr>
          <p:cNvPr id="43" name="Straight Arrow Connector 42">
            <a:extLst>
              <a:ext uri="{FF2B5EF4-FFF2-40B4-BE49-F238E27FC236}">
                <a16:creationId xmlns:a16="http://schemas.microsoft.com/office/drawing/2014/main" id="{359BC708-7CAB-4038-99C6-25E21209E011}"/>
              </a:ext>
            </a:extLst>
          </p:cNvPr>
          <p:cNvCxnSpPr>
            <a:stCxn id="37" idx="1"/>
          </p:cNvCxnSpPr>
          <p:nvPr/>
        </p:nvCxnSpPr>
        <p:spPr>
          <a:xfrm flipH="1" flipV="1">
            <a:off x="8971854" y="2916344"/>
            <a:ext cx="408260" cy="224497"/>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9BB40A01-A4D4-4EEA-A274-FDD8FC3B0C79}"/>
              </a:ext>
            </a:extLst>
          </p:cNvPr>
          <p:cNvCxnSpPr>
            <a:cxnSpLocks/>
            <a:stCxn id="38" idx="1"/>
            <a:endCxn id="26" idx="6"/>
          </p:cNvCxnSpPr>
          <p:nvPr/>
        </p:nvCxnSpPr>
        <p:spPr>
          <a:xfrm flipH="1" flipV="1">
            <a:off x="8971853" y="3265159"/>
            <a:ext cx="408260" cy="261060"/>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35" name="Slide Number Placeholder 1">
            <a:extLst>
              <a:ext uri="{FF2B5EF4-FFF2-40B4-BE49-F238E27FC236}">
                <a16:creationId xmlns:a16="http://schemas.microsoft.com/office/drawing/2014/main" id="{AFBFFDD9-C0FB-D04A-B0EA-F0E9884249BE}"/>
              </a:ext>
            </a:extLst>
          </p:cNvPr>
          <p:cNvSpPr>
            <a:spLocks noGrp="1"/>
          </p:cNvSpPr>
          <p:nvPr>
            <p:ph type="sldNum" sz="quarter" idx="12"/>
          </p:nvPr>
        </p:nvSpPr>
        <p:spPr>
          <a:xfrm>
            <a:off x="9448800" y="6486004"/>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3F9903-A2A3-4774-B3B1-3F64182EFF85}" type="slidenum">
              <a:rPr kumimoji="0" lang="en-GB" sz="1200" b="0" i="0" u="none" strike="noStrike" kern="1200" cap="none" spc="0" normalizeH="0" baseline="0" noProof="0" smtClean="0">
                <a:ln>
                  <a:noFill/>
                </a:ln>
                <a:solidFill>
                  <a:srgbClr val="E7E6E6">
                    <a:lumMod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srgbClr val="E7E6E6">
                  <a:lumMod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1444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8"/>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6"/>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5"/>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43"/>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7"/>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6"/>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45"/>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0" grpId="0" animBg="1"/>
      <p:bldP spid="11" grpId="0" animBg="1"/>
      <p:bldP spid="12" grpId="0" animBg="1"/>
      <p:bldP spid="25" grpId="0" animBg="1"/>
      <p:bldP spid="26" grpId="0" animBg="1"/>
      <p:bldP spid="15" grpId="0"/>
      <p:bldP spid="20" grpId="0"/>
      <p:bldP spid="23" grpId="0"/>
      <p:bldP spid="27" grpId="0"/>
      <p:bldP spid="28" grpId="0"/>
      <p:bldP spid="34" grpId="0"/>
      <p:bldP spid="37" grpId="0"/>
      <p:bldP spid="38"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D01C9DC-F7E5-4F63-940E-9E0506C480E9}"/>
              </a:ext>
            </a:extLst>
          </p:cNvPr>
          <p:cNvSpPr txBox="1"/>
          <p:nvPr/>
        </p:nvSpPr>
        <p:spPr>
          <a:xfrm>
            <a:off x="1857661" y="1385571"/>
            <a:ext cx="8476679" cy="369332"/>
          </a:xfrm>
          <a:prstGeom prst="rect">
            <a:avLst/>
          </a:prstGeom>
          <a:noFill/>
          <a:ln>
            <a:solidFill>
              <a:srgbClr val="FF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0000"/>
                </a:solidFill>
                <a:effectLst/>
                <a:uLnTx/>
                <a:uFillTx/>
                <a:latin typeface="Calibri" panose="020F0502020204030204"/>
                <a:ea typeface="+mn-ea"/>
                <a:cs typeface="+mn-cs"/>
              </a:rPr>
              <a:t>Institutional investors should diverse from fossil fuels if people understand the trade offs</a:t>
            </a:r>
          </a:p>
        </p:txBody>
      </p:sp>
      <p:sp>
        <p:nvSpPr>
          <p:cNvPr id="5" name="TextBox 4">
            <a:extLst>
              <a:ext uri="{FF2B5EF4-FFF2-40B4-BE49-F238E27FC236}">
                <a16:creationId xmlns:a16="http://schemas.microsoft.com/office/drawing/2014/main" id="{B9470651-9359-4D06-B33E-498F7DDAE900}"/>
              </a:ext>
            </a:extLst>
          </p:cNvPr>
          <p:cNvSpPr txBox="1"/>
          <p:nvPr/>
        </p:nvSpPr>
        <p:spPr>
          <a:xfrm>
            <a:off x="1857661" y="2006247"/>
            <a:ext cx="3634367" cy="646331"/>
          </a:xfrm>
          <a:prstGeom prst="rect">
            <a:avLst/>
          </a:prstGeom>
          <a:noFill/>
          <a:ln>
            <a:solidFill>
              <a:srgbClr val="307FAE"/>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307FAE"/>
                </a:solidFill>
                <a:effectLst/>
                <a:uLnTx/>
                <a:uFillTx/>
                <a:latin typeface="Calibri" panose="020F0502020204030204"/>
                <a:ea typeface="+mn-ea"/>
                <a:cs typeface="+mn-cs"/>
              </a:rPr>
              <a:t>Selling shares does not reduce price if there are a lot of buyers</a:t>
            </a:r>
          </a:p>
        </p:txBody>
      </p:sp>
      <p:sp>
        <p:nvSpPr>
          <p:cNvPr id="6" name="TextBox 5">
            <a:extLst>
              <a:ext uri="{FF2B5EF4-FFF2-40B4-BE49-F238E27FC236}">
                <a16:creationId xmlns:a16="http://schemas.microsoft.com/office/drawing/2014/main" id="{2C48B80E-F909-4D64-B5D2-D30714C37921}"/>
              </a:ext>
            </a:extLst>
          </p:cNvPr>
          <p:cNvSpPr txBox="1"/>
          <p:nvPr/>
        </p:nvSpPr>
        <p:spPr>
          <a:xfrm>
            <a:off x="6540636" y="2006248"/>
            <a:ext cx="3793703" cy="646331"/>
          </a:xfrm>
          <a:prstGeom prst="rect">
            <a:avLst/>
          </a:prstGeom>
          <a:noFill/>
          <a:ln>
            <a:solidFill>
              <a:srgbClr val="307FAE"/>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307FAE"/>
                </a:solidFill>
                <a:effectLst/>
                <a:uLnTx/>
                <a:uFillTx/>
                <a:latin typeface="Calibri" panose="020F0502020204030204"/>
                <a:ea typeface="+mn-ea"/>
                <a:cs typeface="+mn-cs"/>
              </a:rPr>
              <a:t>Advocates of divestment are not interested in share prices</a:t>
            </a:r>
          </a:p>
        </p:txBody>
      </p:sp>
      <p:sp>
        <p:nvSpPr>
          <p:cNvPr id="7" name="TextBox 6">
            <a:extLst>
              <a:ext uri="{FF2B5EF4-FFF2-40B4-BE49-F238E27FC236}">
                <a16:creationId xmlns:a16="http://schemas.microsoft.com/office/drawing/2014/main" id="{D8ED442D-B6F8-46F4-85A6-CDB9C7D0B978}"/>
              </a:ext>
            </a:extLst>
          </p:cNvPr>
          <p:cNvSpPr txBox="1"/>
          <p:nvPr/>
        </p:nvSpPr>
        <p:spPr>
          <a:xfrm>
            <a:off x="1857661" y="2868434"/>
            <a:ext cx="3634367" cy="369332"/>
          </a:xfrm>
          <a:prstGeom prst="rect">
            <a:avLst/>
          </a:prstGeom>
          <a:noFill/>
          <a:ln>
            <a:solidFill>
              <a:srgbClr val="00B05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B050"/>
                </a:solidFill>
                <a:effectLst/>
                <a:uLnTx/>
                <a:uFillTx/>
                <a:latin typeface="Calibri" panose="020F0502020204030204"/>
                <a:ea typeface="+mn-ea"/>
                <a:cs typeface="+mn-cs"/>
              </a:rPr>
              <a:t>No impact on share prices</a:t>
            </a:r>
          </a:p>
        </p:txBody>
      </p:sp>
      <p:sp>
        <p:nvSpPr>
          <p:cNvPr id="8" name="TextBox 7">
            <a:extLst>
              <a:ext uri="{FF2B5EF4-FFF2-40B4-BE49-F238E27FC236}">
                <a16:creationId xmlns:a16="http://schemas.microsoft.com/office/drawing/2014/main" id="{1E00139B-08B6-49E0-AF7C-4E0D199344AD}"/>
              </a:ext>
            </a:extLst>
          </p:cNvPr>
          <p:cNvSpPr txBox="1"/>
          <p:nvPr/>
        </p:nvSpPr>
        <p:spPr>
          <a:xfrm>
            <a:off x="1857661" y="3403951"/>
            <a:ext cx="3634367" cy="369332"/>
          </a:xfrm>
          <a:prstGeom prst="rect">
            <a:avLst/>
          </a:prstGeom>
          <a:noFill/>
          <a:ln>
            <a:solidFill>
              <a:srgbClr val="00B05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B050"/>
                </a:solidFill>
                <a:effectLst/>
                <a:uLnTx/>
                <a:uFillTx/>
                <a:latin typeface="Calibri" panose="020F0502020204030204"/>
                <a:ea typeface="+mn-ea"/>
                <a:cs typeface="+mn-cs"/>
              </a:rPr>
              <a:t>Some pension funds have tried</a:t>
            </a:r>
          </a:p>
        </p:txBody>
      </p:sp>
      <p:sp>
        <p:nvSpPr>
          <p:cNvPr id="9" name="TextBox 8">
            <a:extLst>
              <a:ext uri="{FF2B5EF4-FFF2-40B4-BE49-F238E27FC236}">
                <a16:creationId xmlns:a16="http://schemas.microsoft.com/office/drawing/2014/main" id="{31650441-C15C-4A97-A618-3FE15BCE33BA}"/>
              </a:ext>
            </a:extLst>
          </p:cNvPr>
          <p:cNvSpPr txBox="1"/>
          <p:nvPr/>
        </p:nvSpPr>
        <p:spPr>
          <a:xfrm>
            <a:off x="1857661" y="4015333"/>
            <a:ext cx="3634367" cy="369332"/>
          </a:xfrm>
          <a:prstGeom prst="rect">
            <a:avLst/>
          </a:prstGeom>
          <a:noFill/>
          <a:ln>
            <a:solidFill>
              <a:srgbClr val="00B05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B050"/>
                </a:solidFill>
                <a:effectLst/>
                <a:uLnTx/>
                <a:uFillTx/>
                <a:latin typeface="Calibri" panose="020F0502020204030204"/>
                <a:ea typeface="+mn-ea"/>
                <a:cs typeface="+mn-cs"/>
              </a:rPr>
              <a:t>No real impact</a:t>
            </a:r>
          </a:p>
        </p:txBody>
      </p:sp>
      <p:sp>
        <p:nvSpPr>
          <p:cNvPr id="10" name="TextBox 9">
            <a:extLst>
              <a:ext uri="{FF2B5EF4-FFF2-40B4-BE49-F238E27FC236}">
                <a16:creationId xmlns:a16="http://schemas.microsoft.com/office/drawing/2014/main" id="{2C3C9444-DB4C-4C30-97ED-86B6F508EB47}"/>
              </a:ext>
            </a:extLst>
          </p:cNvPr>
          <p:cNvSpPr txBox="1"/>
          <p:nvPr/>
        </p:nvSpPr>
        <p:spPr>
          <a:xfrm>
            <a:off x="6540636" y="2863291"/>
            <a:ext cx="3793703" cy="646331"/>
          </a:xfrm>
          <a:prstGeom prst="rect">
            <a:avLst/>
          </a:prstGeom>
          <a:noFill/>
          <a:ln>
            <a:solidFill>
              <a:srgbClr val="00B05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B050"/>
                </a:solidFill>
                <a:effectLst/>
                <a:uLnTx/>
                <a:uFillTx/>
                <a:latin typeface="Calibri" panose="020F0502020204030204"/>
                <a:ea typeface="+mn-ea"/>
                <a:cs typeface="+mn-cs"/>
              </a:rPr>
              <a:t>It is a moral argument – global warming threatens humanity</a:t>
            </a:r>
          </a:p>
        </p:txBody>
      </p:sp>
      <p:sp>
        <p:nvSpPr>
          <p:cNvPr id="11" name="TextBox 10">
            <a:extLst>
              <a:ext uri="{FF2B5EF4-FFF2-40B4-BE49-F238E27FC236}">
                <a16:creationId xmlns:a16="http://schemas.microsoft.com/office/drawing/2014/main" id="{6E8FFE92-0DB4-4E15-B5B6-742AE0CC757F}"/>
              </a:ext>
            </a:extLst>
          </p:cNvPr>
          <p:cNvSpPr txBox="1"/>
          <p:nvPr/>
        </p:nvSpPr>
        <p:spPr>
          <a:xfrm>
            <a:off x="6540635" y="3742005"/>
            <a:ext cx="3793703" cy="646331"/>
          </a:xfrm>
          <a:prstGeom prst="rect">
            <a:avLst/>
          </a:prstGeom>
          <a:noFill/>
          <a:ln>
            <a:solidFill>
              <a:srgbClr val="00B05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B050"/>
                </a:solidFill>
                <a:effectLst/>
                <a:uLnTx/>
                <a:uFillTx/>
                <a:latin typeface="Calibri" panose="020F0502020204030204"/>
                <a:ea typeface="+mn-ea"/>
                <a:cs typeface="+mn-cs"/>
              </a:rPr>
              <a:t>Divestments debate is a vehicle for protest and raising the issue</a:t>
            </a:r>
          </a:p>
        </p:txBody>
      </p:sp>
      <p:sp>
        <p:nvSpPr>
          <p:cNvPr id="12" name="Rectangle 11">
            <a:extLst>
              <a:ext uri="{FF2B5EF4-FFF2-40B4-BE49-F238E27FC236}">
                <a16:creationId xmlns:a16="http://schemas.microsoft.com/office/drawing/2014/main" id="{0AF3DB47-EFB2-464E-95E6-C706F4BD2A83}"/>
              </a:ext>
            </a:extLst>
          </p:cNvPr>
          <p:cNvSpPr/>
          <p:nvPr/>
        </p:nvSpPr>
        <p:spPr>
          <a:xfrm>
            <a:off x="783771" y="866899"/>
            <a:ext cx="11408229" cy="4750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Slide Number Placeholder 1">
            <a:extLst>
              <a:ext uri="{FF2B5EF4-FFF2-40B4-BE49-F238E27FC236}">
                <a16:creationId xmlns:a16="http://schemas.microsoft.com/office/drawing/2014/main" id="{3F5BC859-088D-AD4B-A3CC-5AB1B62992A5}"/>
              </a:ext>
            </a:extLst>
          </p:cNvPr>
          <p:cNvSpPr>
            <a:spLocks noGrp="1"/>
          </p:cNvSpPr>
          <p:nvPr>
            <p:ph type="sldNum" sz="quarter" idx="12"/>
          </p:nvPr>
        </p:nvSpPr>
        <p:spPr>
          <a:xfrm>
            <a:off x="9448800" y="6486004"/>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3F9903-A2A3-4774-B3B1-3F64182EFF85}" type="slidenum">
              <a:rPr kumimoji="0" lang="en-GB" sz="1200" b="0" i="0" u="none" strike="noStrike" kern="1200" cap="none" spc="0" normalizeH="0" baseline="0" noProof="0" smtClean="0">
                <a:ln>
                  <a:noFill/>
                </a:ln>
                <a:solidFill>
                  <a:srgbClr val="E7E6E6">
                    <a:lumMod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srgbClr val="E7E6E6">
                  <a:lumMod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54823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95FACF5-A0A3-4BA9-BC4A-434EEA1068A3}"/>
              </a:ext>
            </a:extLst>
          </p:cNvPr>
          <p:cNvSpPr>
            <a:spLocks noChangeArrowheads="1"/>
          </p:cNvSpPr>
          <p:nvPr/>
        </p:nvSpPr>
        <p:spPr bwMode="auto">
          <a:xfrm>
            <a:off x="1798322" y="1557138"/>
            <a:ext cx="4127863" cy="360000"/>
          </a:xfrm>
          <a:prstGeom prst="rect">
            <a:avLst/>
          </a:prstGeom>
          <a:solidFill>
            <a:schemeClr val="bg1"/>
          </a:solidFill>
          <a:ln w="9525">
            <a:solidFill>
              <a:schemeClr val="tx1"/>
            </a:solidFill>
            <a:miter lim="800000"/>
            <a:headEnd/>
            <a:tailEnd/>
          </a:ln>
          <a:effectLst>
            <a:outerShdw blurRad="40000" dist="23000" dir="5400000" rotWithShape="0">
              <a:srgbClr val="000000">
                <a:alpha val="34999"/>
              </a:srgb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2095D4"/>
                </a:solidFill>
                <a:effectLst/>
                <a:uLnTx/>
                <a:uFillTx/>
                <a:latin typeface="Calibri" panose="020F0502020204030204"/>
                <a:ea typeface="KingsBureauGrot ThreeSeven" charset="0"/>
                <a:cs typeface="KingsBureauGrot ThreeSeven" charset="0"/>
              </a:rPr>
              <a:t>Situation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2095D4"/>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E7E6E6"/>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F1B396E0-58AB-45F6-9797-A032DE67EC89}"/>
              </a:ext>
            </a:extLst>
          </p:cNvPr>
          <p:cNvSpPr>
            <a:spLocks noChangeArrowheads="1"/>
          </p:cNvSpPr>
          <p:nvPr/>
        </p:nvSpPr>
        <p:spPr bwMode="auto">
          <a:xfrm>
            <a:off x="6265821" y="1557138"/>
            <a:ext cx="4127861" cy="360000"/>
          </a:xfrm>
          <a:prstGeom prst="rect">
            <a:avLst/>
          </a:prstGeom>
          <a:solidFill>
            <a:schemeClr val="bg1"/>
          </a:solidFill>
          <a:ln w="9525">
            <a:solidFill>
              <a:schemeClr val="tx1"/>
            </a:solidFill>
            <a:miter lim="800000"/>
            <a:headEnd/>
            <a:tailEnd/>
          </a:ln>
          <a:effectLst>
            <a:outerShdw blurRad="40000" dist="23000" dir="5400000" rotWithShape="0">
              <a:srgbClr val="000000">
                <a:alpha val="34999"/>
              </a:srgb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4472C4">
                    <a:lumMod val="60000"/>
                    <a:lumOff val="40000"/>
                  </a:srgbClr>
                </a:solidFill>
                <a:effectLst/>
                <a:uLnTx/>
                <a:uFillTx/>
                <a:latin typeface="Calibri" panose="020F0502020204030204"/>
                <a:ea typeface="KingsBureauGrot ThreeSeven" charset="0"/>
                <a:cs typeface="KingsBureauGrot ThreeSeven" charset="0"/>
              </a:rPr>
              <a:t>Complication</a:t>
            </a: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E7E6E6"/>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C572D332-9F1D-4A1A-92F6-DE577A880861}"/>
              </a:ext>
            </a:extLst>
          </p:cNvPr>
          <p:cNvSpPr>
            <a:spLocks noChangeArrowheads="1"/>
          </p:cNvSpPr>
          <p:nvPr/>
        </p:nvSpPr>
        <p:spPr bwMode="auto">
          <a:xfrm>
            <a:off x="3215642" y="2342139"/>
            <a:ext cx="5767251" cy="360000"/>
          </a:xfrm>
          <a:prstGeom prst="rect">
            <a:avLst/>
          </a:prstGeom>
          <a:solidFill>
            <a:schemeClr val="bg1"/>
          </a:solidFill>
          <a:ln w="9525">
            <a:solidFill>
              <a:schemeClr val="tx1"/>
            </a:solidFill>
            <a:miter lim="800000"/>
            <a:headEnd/>
            <a:tailEnd/>
          </a:ln>
          <a:effectLst>
            <a:outerShdw blurRad="40000" dist="23000" dir="5400000" rotWithShape="0">
              <a:srgbClr val="000000">
                <a:alpha val="34999"/>
              </a:srgb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ED7D31"/>
                </a:solidFill>
                <a:effectLst/>
                <a:uLnTx/>
                <a:uFillTx/>
                <a:latin typeface="Calibri" panose="020F0502020204030204"/>
                <a:ea typeface="KingsBureauGrot ThreeSeven" charset="0"/>
                <a:cs typeface="KingsBureauGrot ThreeSeven" charset="0"/>
              </a:rPr>
              <a:t>Question</a:t>
            </a: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Box 149">
            <a:extLst>
              <a:ext uri="{FF2B5EF4-FFF2-40B4-BE49-F238E27FC236}">
                <a16:creationId xmlns:a16="http://schemas.microsoft.com/office/drawing/2014/main" id="{D8C91D96-8023-4718-8693-361C512D8D57}"/>
              </a:ext>
            </a:extLst>
          </p:cNvPr>
          <p:cNvSpPr txBox="1">
            <a:spLocks noChangeArrowheads="1"/>
          </p:cNvSpPr>
          <p:nvPr/>
        </p:nvSpPr>
        <p:spPr bwMode="auto">
          <a:xfrm>
            <a:off x="5902678" y="1483224"/>
            <a:ext cx="386644" cy="5078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srgbClr val="4472C4"/>
                </a:solidFill>
                <a:effectLst/>
                <a:uLnTx/>
                <a:uFillTx/>
                <a:latin typeface="Arial" charset="0"/>
                <a:ea typeface="ＭＳ Ｐゴシック" charset="0"/>
              </a:rPr>
              <a:t>+</a:t>
            </a:r>
          </a:p>
        </p:txBody>
      </p:sp>
      <p:sp>
        <p:nvSpPr>
          <p:cNvPr id="9" name="TextBox 58">
            <a:extLst>
              <a:ext uri="{FF2B5EF4-FFF2-40B4-BE49-F238E27FC236}">
                <a16:creationId xmlns:a16="http://schemas.microsoft.com/office/drawing/2014/main" id="{9E2643EF-4E81-461E-A53B-0AF112DC90EF}"/>
              </a:ext>
            </a:extLst>
          </p:cNvPr>
          <p:cNvSpPr txBox="1">
            <a:spLocks noChangeArrowheads="1"/>
          </p:cNvSpPr>
          <p:nvPr/>
        </p:nvSpPr>
        <p:spPr bwMode="auto">
          <a:xfrm>
            <a:off x="5879175" y="1919419"/>
            <a:ext cx="386644" cy="5078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a:ln>
                  <a:noFill/>
                </a:ln>
                <a:solidFill>
                  <a:srgbClr val="4472C4"/>
                </a:solidFill>
                <a:effectLst/>
                <a:uLnTx/>
                <a:uFillTx/>
                <a:latin typeface="Arial" charset="0"/>
                <a:ea typeface="ＭＳ Ｐゴシック" charset="0"/>
              </a:rPr>
              <a:t>=</a:t>
            </a:r>
          </a:p>
        </p:txBody>
      </p:sp>
      <p:sp>
        <p:nvSpPr>
          <p:cNvPr id="10" name="Rectangle 9">
            <a:extLst>
              <a:ext uri="{FF2B5EF4-FFF2-40B4-BE49-F238E27FC236}">
                <a16:creationId xmlns:a16="http://schemas.microsoft.com/office/drawing/2014/main" id="{503A0D21-38F4-4182-8A72-5C400749A0D6}"/>
              </a:ext>
            </a:extLst>
          </p:cNvPr>
          <p:cNvSpPr>
            <a:spLocks noChangeArrowheads="1"/>
          </p:cNvSpPr>
          <p:nvPr/>
        </p:nvSpPr>
        <p:spPr bwMode="auto">
          <a:xfrm>
            <a:off x="1798321" y="2863445"/>
            <a:ext cx="8595360" cy="489701"/>
          </a:xfrm>
          <a:prstGeom prst="rect">
            <a:avLst/>
          </a:prstGeom>
          <a:solidFill>
            <a:schemeClr val="bg1"/>
          </a:solidFill>
          <a:ln w="9525">
            <a:solidFill>
              <a:schemeClr val="tx1"/>
            </a:solidFill>
            <a:miter lim="800000"/>
            <a:headEnd/>
            <a:tailEnd/>
          </a:ln>
          <a:effectLst>
            <a:outerShdw blurRad="40000" dist="23000" dir="5400000" rotWithShape="0">
              <a:srgbClr val="000000">
                <a:alpha val="34999"/>
              </a:srgb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alibri" panose="020F0502020204030204"/>
                <a:ea typeface="KingsBureauGrot ThreeSeven" charset="0"/>
                <a:cs typeface="KingsBureauGrot ThreeSeven" charset="0"/>
              </a:rPr>
              <a:t>Summary Answer</a:t>
            </a: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858E04F6-8D9E-4808-9446-E9255CB8F5E9}"/>
              </a:ext>
            </a:extLst>
          </p:cNvPr>
          <p:cNvSpPr>
            <a:spLocks noChangeArrowheads="1"/>
          </p:cNvSpPr>
          <p:nvPr/>
        </p:nvSpPr>
        <p:spPr bwMode="auto">
          <a:xfrm>
            <a:off x="1798320" y="3513810"/>
            <a:ext cx="2700000" cy="717242"/>
          </a:xfrm>
          <a:prstGeom prst="rect">
            <a:avLst/>
          </a:prstGeom>
          <a:solidFill>
            <a:schemeClr val="bg1"/>
          </a:solidFill>
          <a:ln w="9525">
            <a:solidFill>
              <a:schemeClr val="tx1"/>
            </a:solidFill>
            <a:miter lim="800000"/>
            <a:headEnd/>
            <a:tailEnd/>
          </a:ln>
          <a:effectLst>
            <a:outerShdw blurRad="40000" dist="23000" dir="5400000" rotWithShape="0">
              <a:srgbClr val="000000">
                <a:alpha val="34999"/>
              </a:srgb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307FAE"/>
                </a:solidFill>
                <a:effectLst/>
                <a:uLnTx/>
                <a:uFillTx/>
                <a:latin typeface="Calibri" panose="020F0502020204030204"/>
                <a:ea typeface="KingsBureauGrot ThreeSeven" charset="0"/>
                <a:cs typeface="KingsBureauGrot ThreeSeven" charset="0"/>
              </a:rPr>
              <a:t>Key line argument 1</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2095D4"/>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E7E6E6"/>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EE264C7C-6AF2-4E79-9C24-1027A425BDED}"/>
              </a:ext>
            </a:extLst>
          </p:cNvPr>
          <p:cNvSpPr>
            <a:spLocks noChangeArrowheads="1"/>
          </p:cNvSpPr>
          <p:nvPr/>
        </p:nvSpPr>
        <p:spPr bwMode="auto">
          <a:xfrm>
            <a:off x="4733109" y="3513810"/>
            <a:ext cx="2700000" cy="717242"/>
          </a:xfrm>
          <a:prstGeom prst="rect">
            <a:avLst/>
          </a:prstGeom>
          <a:solidFill>
            <a:schemeClr val="bg1"/>
          </a:solidFill>
          <a:ln w="9525">
            <a:solidFill>
              <a:schemeClr val="tx1"/>
            </a:solidFill>
            <a:miter lim="800000"/>
            <a:headEnd/>
            <a:tailEnd/>
          </a:ln>
          <a:effectLst>
            <a:outerShdw blurRad="40000" dist="23000" dir="5400000" rotWithShape="0">
              <a:srgbClr val="000000">
                <a:alpha val="34999"/>
              </a:srgb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307FAE"/>
                </a:solidFill>
                <a:effectLst/>
                <a:uLnTx/>
                <a:uFillTx/>
                <a:latin typeface="Calibri" panose="020F0502020204030204"/>
                <a:ea typeface="KingsBureauGrot ThreeSeven" charset="0"/>
                <a:cs typeface="KingsBureauGrot ThreeSeven" charset="0"/>
              </a:rPr>
              <a:t>Key line argument 2</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2095D4"/>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E7E6E6"/>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3381C08B-96C3-4646-AD89-7F602F52FF9F}"/>
              </a:ext>
            </a:extLst>
          </p:cNvPr>
          <p:cNvSpPr>
            <a:spLocks noChangeArrowheads="1"/>
          </p:cNvSpPr>
          <p:nvPr/>
        </p:nvSpPr>
        <p:spPr bwMode="auto">
          <a:xfrm>
            <a:off x="7667898" y="3511287"/>
            <a:ext cx="2700000" cy="717242"/>
          </a:xfrm>
          <a:prstGeom prst="rect">
            <a:avLst/>
          </a:prstGeom>
          <a:solidFill>
            <a:schemeClr val="bg1"/>
          </a:solidFill>
          <a:ln w="9525">
            <a:solidFill>
              <a:schemeClr val="tx1"/>
            </a:solidFill>
            <a:miter lim="800000"/>
            <a:headEnd/>
            <a:tailEnd/>
          </a:ln>
          <a:effectLst>
            <a:outerShdw blurRad="40000" dist="23000" dir="5400000" rotWithShape="0">
              <a:srgbClr val="000000">
                <a:alpha val="34999"/>
              </a:srgb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307FAE"/>
                </a:solidFill>
                <a:effectLst/>
                <a:uLnTx/>
                <a:uFillTx/>
                <a:latin typeface="Calibri" panose="020F0502020204030204"/>
                <a:ea typeface="KingsBureauGrot ThreeSeven" charset="0"/>
                <a:cs typeface="KingsBureauGrot ThreeSeven" charset="0"/>
              </a:rPr>
              <a:t>Key line argument 3</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2095D4"/>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E7E6E6"/>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53BCF650-BABA-4214-B083-3CDE39590183}"/>
              </a:ext>
            </a:extLst>
          </p:cNvPr>
          <p:cNvSpPr>
            <a:spLocks noChangeArrowheads="1"/>
          </p:cNvSpPr>
          <p:nvPr/>
        </p:nvSpPr>
        <p:spPr bwMode="auto">
          <a:xfrm>
            <a:off x="1798320" y="4320583"/>
            <a:ext cx="2700000" cy="540000"/>
          </a:xfrm>
          <a:prstGeom prst="rect">
            <a:avLst/>
          </a:prstGeom>
          <a:solidFill>
            <a:schemeClr val="bg1"/>
          </a:solidFill>
          <a:ln w="9525">
            <a:solidFill>
              <a:schemeClr val="tx1"/>
            </a:solidFill>
            <a:miter lim="800000"/>
            <a:headEnd/>
            <a:tailEnd/>
          </a:ln>
          <a:effectLst>
            <a:outerShdw blurRad="40000" dist="23000" dir="5400000" rotWithShape="0">
              <a:srgbClr val="000000">
                <a:alpha val="34999"/>
              </a:srgb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B050"/>
                </a:solidFill>
                <a:effectLst/>
                <a:uLnTx/>
                <a:uFillTx/>
                <a:latin typeface="Calibri" panose="020F0502020204030204"/>
                <a:ea typeface="KingsBureauGrot ThreeSeven" charset="0"/>
                <a:cs typeface="KingsBureauGrot ThreeSeven" charset="0"/>
              </a:rPr>
              <a:t>Key line argument 1.2</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00B05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00B05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00B050"/>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FC7052DC-D69E-4962-8FD4-EE736A7CF3F5}"/>
              </a:ext>
            </a:extLst>
          </p:cNvPr>
          <p:cNvSpPr>
            <a:spLocks noChangeArrowheads="1"/>
          </p:cNvSpPr>
          <p:nvPr/>
        </p:nvSpPr>
        <p:spPr bwMode="auto">
          <a:xfrm>
            <a:off x="1798320" y="4949816"/>
            <a:ext cx="2700000" cy="540000"/>
          </a:xfrm>
          <a:prstGeom prst="rect">
            <a:avLst/>
          </a:prstGeom>
          <a:solidFill>
            <a:schemeClr val="bg1"/>
          </a:solidFill>
          <a:ln w="9525">
            <a:solidFill>
              <a:schemeClr val="tx1"/>
            </a:solidFill>
            <a:miter lim="800000"/>
            <a:headEnd/>
            <a:tailEnd/>
          </a:ln>
          <a:effectLst>
            <a:outerShdw blurRad="40000" dist="23000" dir="5400000" rotWithShape="0">
              <a:srgbClr val="000000">
                <a:alpha val="34999"/>
              </a:srgb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B050"/>
                </a:solidFill>
                <a:effectLst/>
                <a:uLnTx/>
                <a:uFillTx/>
                <a:latin typeface="Calibri" panose="020F0502020204030204"/>
                <a:ea typeface="KingsBureauGrot ThreeSeven" charset="0"/>
                <a:cs typeface="KingsBureauGrot ThreeSeven" charset="0"/>
              </a:rPr>
              <a:t>Key line argument 1.2</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00B05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00B05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00B050"/>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D1DF38F5-82F0-4278-916B-995E3076DFAF}"/>
              </a:ext>
            </a:extLst>
          </p:cNvPr>
          <p:cNvSpPr>
            <a:spLocks noChangeArrowheads="1"/>
          </p:cNvSpPr>
          <p:nvPr/>
        </p:nvSpPr>
        <p:spPr bwMode="auto">
          <a:xfrm>
            <a:off x="1798321" y="5579049"/>
            <a:ext cx="2700000" cy="540000"/>
          </a:xfrm>
          <a:prstGeom prst="rect">
            <a:avLst/>
          </a:prstGeom>
          <a:solidFill>
            <a:schemeClr val="bg1"/>
          </a:solidFill>
          <a:ln w="9525">
            <a:solidFill>
              <a:schemeClr val="tx1"/>
            </a:solidFill>
            <a:miter lim="800000"/>
            <a:headEnd/>
            <a:tailEnd/>
          </a:ln>
          <a:effectLst>
            <a:outerShdw blurRad="40000" dist="23000" dir="5400000" rotWithShape="0">
              <a:srgbClr val="000000">
                <a:alpha val="34999"/>
              </a:srgb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B050"/>
                </a:solidFill>
                <a:effectLst/>
                <a:uLnTx/>
                <a:uFillTx/>
                <a:latin typeface="Calibri" panose="020F0502020204030204"/>
                <a:ea typeface="KingsBureauGrot ThreeSeven" charset="0"/>
                <a:cs typeface="KingsBureauGrot ThreeSeven" charset="0"/>
              </a:rPr>
              <a:t>Key line argument 1.3</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00B05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00B05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00B050"/>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FF9D7544-EFF2-4A9B-8D10-9FCAC2D2A314}"/>
              </a:ext>
            </a:extLst>
          </p:cNvPr>
          <p:cNvSpPr>
            <a:spLocks noChangeArrowheads="1"/>
          </p:cNvSpPr>
          <p:nvPr/>
        </p:nvSpPr>
        <p:spPr bwMode="auto">
          <a:xfrm>
            <a:off x="4745999" y="4320583"/>
            <a:ext cx="2700000" cy="540000"/>
          </a:xfrm>
          <a:prstGeom prst="rect">
            <a:avLst/>
          </a:prstGeom>
          <a:solidFill>
            <a:schemeClr val="bg1"/>
          </a:solidFill>
          <a:ln w="9525">
            <a:solidFill>
              <a:schemeClr val="tx1"/>
            </a:solidFill>
            <a:miter lim="800000"/>
            <a:headEnd/>
            <a:tailEnd/>
          </a:ln>
          <a:effectLst>
            <a:outerShdw blurRad="40000" dist="23000" dir="5400000" rotWithShape="0">
              <a:srgbClr val="000000">
                <a:alpha val="34999"/>
              </a:srgb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B050"/>
                </a:solidFill>
                <a:effectLst/>
                <a:uLnTx/>
                <a:uFillTx/>
                <a:latin typeface="Calibri" panose="020F0502020204030204"/>
                <a:ea typeface="KingsBureauGrot ThreeSeven" charset="0"/>
                <a:cs typeface="KingsBureauGrot ThreeSeven" charset="0"/>
              </a:rPr>
              <a:t>Key line argument 2.1</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00B05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00B05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00B050"/>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BEF46BCB-66DB-4C61-A654-521FC2EB9A3D}"/>
              </a:ext>
            </a:extLst>
          </p:cNvPr>
          <p:cNvSpPr>
            <a:spLocks noChangeArrowheads="1"/>
          </p:cNvSpPr>
          <p:nvPr/>
        </p:nvSpPr>
        <p:spPr bwMode="auto">
          <a:xfrm>
            <a:off x="4745999" y="4949816"/>
            <a:ext cx="2700000" cy="540000"/>
          </a:xfrm>
          <a:prstGeom prst="rect">
            <a:avLst/>
          </a:prstGeom>
          <a:solidFill>
            <a:schemeClr val="bg1"/>
          </a:solidFill>
          <a:ln w="9525">
            <a:solidFill>
              <a:schemeClr val="tx1"/>
            </a:solidFill>
            <a:miter lim="800000"/>
            <a:headEnd/>
            <a:tailEnd/>
          </a:ln>
          <a:effectLst>
            <a:outerShdw blurRad="40000" dist="23000" dir="5400000" rotWithShape="0">
              <a:srgbClr val="000000">
                <a:alpha val="34999"/>
              </a:srgb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B050"/>
                </a:solidFill>
                <a:effectLst/>
                <a:uLnTx/>
                <a:uFillTx/>
                <a:latin typeface="Calibri" panose="020F0502020204030204"/>
                <a:ea typeface="KingsBureauGrot ThreeSeven" charset="0"/>
                <a:cs typeface="KingsBureauGrot ThreeSeven" charset="0"/>
              </a:rPr>
              <a:t>Key line argument 2.2</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00B05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00B05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00B050"/>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ED4D9B79-FE57-4993-A746-6A4CCED3F01A}"/>
              </a:ext>
            </a:extLst>
          </p:cNvPr>
          <p:cNvSpPr>
            <a:spLocks noChangeArrowheads="1"/>
          </p:cNvSpPr>
          <p:nvPr/>
        </p:nvSpPr>
        <p:spPr bwMode="auto">
          <a:xfrm>
            <a:off x="4746000" y="5579049"/>
            <a:ext cx="2700000" cy="540000"/>
          </a:xfrm>
          <a:prstGeom prst="rect">
            <a:avLst/>
          </a:prstGeom>
          <a:solidFill>
            <a:schemeClr val="bg1"/>
          </a:solidFill>
          <a:ln w="9525">
            <a:solidFill>
              <a:schemeClr val="tx1"/>
            </a:solidFill>
            <a:miter lim="800000"/>
            <a:headEnd/>
            <a:tailEnd/>
          </a:ln>
          <a:effectLst>
            <a:outerShdw blurRad="40000" dist="23000" dir="5400000" rotWithShape="0">
              <a:srgbClr val="000000">
                <a:alpha val="34999"/>
              </a:srgb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B050"/>
                </a:solidFill>
                <a:effectLst/>
                <a:uLnTx/>
                <a:uFillTx/>
                <a:latin typeface="Calibri" panose="020F0502020204030204"/>
                <a:ea typeface="KingsBureauGrot ThreeSeven" charset="0"/>
                <a:cs typeface="KingsBureauGrot ThreeSeven" charset="0"/>
              </a:rPr>
              <a:t>Key line argument 2.3</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00B05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00B05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00B050"/>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82DD644A-31CE-453F-8581-9466A3908DFA}"/>
              </a:ext>
            </a:extLst>
          </p:cNvPr>
          <p:cNvSpPr>
            <a:spLocks noChangeArrowheads="1"/>
          </p:cNvSpPr>
          <p:nvPr/>
        </p:nvSpPr>
        <p:spPr bwMode="auto">
          <a:xfrm>
            <a:off x="7667898" y="4320583"/>
            <a:ext cx="2700000" cy="540000"/>
          </a:xfrm>
          <a:prstGeom prst="rect">
            <a:avLst/>
          </a:prstGeom>
          <a:solidFill>
            <a:schemeClr val="bg1"/>
          </a:solidFill>
          <a:ln w="9525">
            <a:solidFill>
              <a:schemeClr val="tx1"/>
            </a:solidFill>
            <a:miter lim="800000"/>
            <a:headEnd/>
            <a:tailEnd/>
          </a:ln>
          <a:effectLst>
            <a:outerShdw blurRad="40000" dist="23000" dir="5400000" rotWithShape="0">
              <a:srgbClr val="000000">
                <a:alpha val="34999"/>
              </a:srgb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B050"/>
                </a:solidFill>
                <a:effectLst/>
                <a:uLnTx/>
                <a:uFillTx/>
                <a:latin typeface="Calibri" panose="020F0502020204030204"/>
                <a:ea typeface="KingsBureauGrot ThreeSeven" charset="0"/>
                <a:cs typeface="KingsBureauGrot ThreeSeven" charset="0"/>
              </a:rPr>
              <a:t>Key line argument 3.1</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00B05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00B05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00B050"/>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D8B616C3-A3D1-4934-82A6-EF1D99184997}"/>
              </a:ext>
            </a:extLst>
          </p:cNvPr>
          <p:cNvSpPr>
            <a:spLocks noChangeArrowheads="1"/>
          </p:cNvSpPr>
          <p:nvPr/>
        </p:nvSpPr>
        <p:spPr bwMode="auto">
          <a:xfrm>
            <a:off x="7667898" y="4949816"/>
            <a:ext cx="2700000" cy="540000"/>
          </a:xfrm>
          <a:prstGeom prst="rect">
            <a:avLst/>
          </a:prstGeom>
          <a:solidFill>
            <a:schemeClr val="bg1"/>
          </a:solidFill>
          <a:ln w="9525">
            <a:solidFill>
              <a:schemeClr val="tx1"/>
            </a:solidFill>
            <a:miter lim="800000"/>
            <a:headEnd/>
            <a:tailEnd/>
          </a:ln>
          <a:effectLst>
            <a:outerShdw blurRad="40000" dist="23000" dir="5400000" rotWithShape="0">
              <a:srgbClr val="000000">
                <a:alpha val="34999"/>
              </a:srgb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B050"/>
                </a:solidFill>
                <a:effectLst/>
                <a:uLnTx/>
                <a:uFillTx/>
                <a:latin typeface="Calibri" panose="020F0502020204030204"/>
                <a:ea typeface="KingsBureauGrot ThreeSeven" charset="0"/>
                <a:cs typeface="KingsBureauGrot ThreeSeven" charset="0"/>
              </a:rPr>
              <a:t>Key line argument 3.2</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00B05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00B05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00B050"/>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187AA683-FF49-470F-AF51-948988C437CE}"/>
              </a:ext>
            </a:extLst>
          </p:cNvPr>
          <p:cNvSpPr>
            <a:spLocks noChangeArrowheads="1"/>
          </p:cNvSpPr>
          <p:nvPr/>
        </p:nvSpPr>
        <p:spPr bwMode="auto">
          <a:xfrm>
            <a:off x="7667899" y="5579049"/>
            <a:ext cx="2700000" cy="540000"/>
          </a:xfrm>
          <a:prstGeom prst="rect">
            <a:avLst/>
          </a:prstGeom>
          <a:solidFill>
            <a:schemeClr val="bg1"/>
          </a:solidFill>
          <a:ln w="9525">
            <a:solidFill>
              <a:schemeClr val="tx1"/>
            </a:solidFill>
            <a:miter lim="800000"/>
            <a:headEnd/>
            <a:tailEnd/>
          </a:ln>
          <a:effectLst>
            <a:outerShdw blurRad="40000" dist="23000" dir="5400000" rotWithShape="0">
              <a:srgbClr val="000000">
                <a:alpha val="34999"/>
              </a:srgb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B050"/>
                </a:solidFill>
                <a:effectLst/>
                <a:uLnTx/>
                <a:uFillTx/>
                <a:latin typeface="Calibri" panose="020F0502020204030204"/>
                <a:ea typeface="KingsBureauGrot ThreeSeven" charset="0"/>
                <a:cs typeface="KingsBureauGrot ThreeSeven" charset="0"/>
              </a:rPr>
              <a:t>Key line argument 3.3</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00B05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00B05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00B050"/>
              </a:solidFill>
              <a:effectLst/>
              <a:uLnTx/>
              <a:uFillTx/>
              <a:latin typeface="Calibri" panose="020F0502020204030204"/>
              <a:ea typeface="+mn-ea"/>
              <a:cs typeface="+mn-cs"/>
            </a:endParaRPr>
          </a:p>
        </p:txBody>
      </p:sp>
      <p:sp>
        <p:nvSpPr>
          <p:cNvPr id="3" name="Title 2">
            <a:extLst>
              <a:ext uri="{FF2B5EF4-FFF2-40B4-BE49-F238E27FC236}">
                <a16:creationId xmlns:a16="http://schemas.microsoft.com/office/drawing/2014/main" id="{6C1A563F-A655-43D5-A71A-289FADEDA9B6}"/>
              </a:ext>
            </a:extLst>
          </p:cNvPr>
          <p:cNvSpPr>
            <a:spLocks noGrp="1"/>
          </p:cNvSpPr>
          <p:nvPr>
            <p:ph type="title"/>
          </p:nvPr>
        </p:nvSpPr>
        <p:spPr/>
        <p:txBody>
          <a:bodyPr/>
          <a:lstStyle/>
          <a:p>
            <a:r>
              <a:rPr lang="en-GB" sz="3600" b="1" dirty="0">
                <a:latin typeface="+mn-lt"/>
              </a:rPr>
              <a:t>Now your turn …</a:t>
            </a:r>
          </a:p>
        </p:txBody>
      </p:sp>
      <p:sp>
        <p:nvSpPr>
          <p:cNvPr id="25" name="Slide Number Placeholder 1">
            <a:extLst>
              <a:ext uri="{FF2B5EF4-FFF2-40B4-BE49-F238E27FC236}">
                <a16:creationId xmlns:a16="http://schemas.microsoft.com/office/drawing/2014/main" id="{18202399-643B-114A-8C2D-2DBFEE59FA93}"/>
              </a:ext>
            </a:extLst>
          </p:cNvPr>
          <p:cNvSpPr>
            <a:spLocks noGrp="1"/>
          </p:cNvSpPr>
          <p:nvPr>
            <p:ph type="sldNum" sz="quarter" idx="12"/>
          </p:nvPr>
        </p:nvSpPr>
        <p:spPr>
          <a:xfrm>
            <a:off x="9448800" y="6486004"/>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3F9903-A2A3-4774-B3B1-3F64182EFF85}" type="slidenum">
              <a:rPr kumimoji="0" lang="en-GB" sz="1200" b="0" i="0" u="none" strike="noStrike" kern="1200" cap="none" spc="0" normalizeH="0" baseline="0" noProof="0" smtClean="0">
                <a:ln>
                  <a:noFill/>
                </a:ln>
                <a:solidFill>
                  <a:srgbClr val="E7E6E6">
                    <a:lumMod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srgbClr val="E7E6E6">
                  <a:lumMod val="75000"/>
                </a:srgbClr>
              </a:solidFill>
              <a:effectLst/>
              <a:uLnTx/>
              <a:uFillTx/>
              <a:latin typeface="Calibri" panose="020F0502020204030204"/>
              <a:ea typeface="+mn-ea"/>
              <a:cs typeface="+mn-cs"/>
            </a:endParaRPr>
          </a:p>
        </p:txBody>
      </p:sp>
      <p:pic>
        <p:nvPicPr>
          <p:cNvPr id="26" name="Graphic 25" descr="Gymnast: Rings with solid fill">
            <a:extLst>
              <a:ext uri="{FF2B5EF4-FFF2-40B4-BE49-F238E27FC236}">
                <a16:creationId xmlns:a16="http://schemas.microsoft.com/office/drawing/2014/main" id="{B70B8AD6-0A6E-2A40-9C47-51EBD22B20D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39508" y="97158"/>
            <a:ext cx="914400" cy="914400"/>
          </a:xfrm>
          <a:prstGeom prst="rect">
            <a:avLst/>
          </a:prstGeom>
        </p:spPr>
      </p:pic>
    </p:spTree>
    <p:extLst>
      <p:ext uri="{BB962C8B-B14F-4D97-AF65-F5344CB8AC3E}">
        <p14:creationId xmlns:p14="http://schemas.microsoft.com/office/powerpoint/2010/main" val="311266282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C2FD8A5-6883-4302-9C79-9CFB96A11D32}"/>
              </a:ext>
            </a:extLst>
          </p:cNvPr>
          <p:cNvSpPr>
            <a:spLocks noGrp="1"/>
          </p:cNvSpPr>
          <p:nvPr>
            <p:ph type="title"/>
          </p:nvPr>
        </p:nvSpPr>
        <p:spPr>
          <a:xfrm>
            <a:off x="838200" y="365125"/>
            <a:ext cx="11353800" cy="1325563"/>
          </a:xfrm>
        </p:spPr>
        <p:txBody>
          <a:bodyPr/>
          <a:lstStyle/>
          <a:p>
            <a:r>
              <a:rPr lang="en-GB" sz="3600" b="1" dirty="0">
                <a:latin typeface="+mn-lt"/>
              </a:rPr>
              <a:t>What tools does Gregory use to get his message across?</a:t>
            </a:r>
          </a:p>
        </p:txBody>
      </p:sp>
      <p:pic>
        <p:nvPicPr>
          <p:cNvPr id="5122" name="Picture 2" descr="http://images.ted.com/images/ted/tedindex/embed-posters/GregoryPetsko-2008.embed_thumbnail.jpg">
            <a:hlinkClick r:id="rId3"/>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814208" y="1430532"/>
            <a:ext cx="5963963" cy="3316377"/>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Rectangle 3">
            <a:hlinkClick r:id="rId5"/>
          </p:cNvPr>
          <p:cNvSpPr/>
          <p:nvPr/>
        </p:nvSpPr>
        <p:spPr>
          <a:xfrm>
            <a:off x="7330440" y="5410587"/>
            <a:ext cx="2895462" cy="246221"/>
          </a:xfrm>
          <a:prstGeom prst="rect">
            <a:avLst/>
          </a:prstGeom>
        </p:spPr>
        <p:txBody>
          <a:bodyPr wrap="square">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GB" altLang="en-US" sz="10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https://www.youtube.com/watch?v=XSb-pIloOFc</a:t>
            </a:r>
            <a:r>
              <a:rPr kumimoji="0" lang="en-GB" altLang="en-US" sz="10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7" name="Slide Number Placeholder 1">
            <a:extLst>
              <a:ext uri="{FF2B5EF4-FFF2-40B4-BE49-F238E27FC236}">
                <a16:creationId xmlns:a16="http://schemas.microsoft.com/office/drawing/2014/main" id="{FE3680E2-F5D3-F44A-AE1B-B18A50E8BB9F}"/>
              </a:ext>
            </a:extLst>
          </p:cNvPr>
          <p:cNvSpPr>
            <a:spLocks noGrp="1"/>
          </p:cNvSpPr>
          <p:nvPr>
            <p:ph type="sldNum" sz="quarter" idx="12"/>
          </p:nvPr>
        </p:nvSpPr>
        <p:spPr>
          <a:xfrm>
            <a:off x="9448800" y="6486004"/>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3F9903-A2A3-4774-B3B1-3F64182EFF85}" type="slidenum">
              <a:rPr kumimoji="0" lang="en-GB" sz="1200" b="0" i="0" u="none" strike="noStrike" kern="1200" cap="none" spc="0" normalizeH="0" baseline="0" noProof="0" smtClean="0">
                <a:ln>
                  <a:noFill/>
                </a:ln>
                <a:solidFill>
                  <a:srgbClr val="E7E6E6">
                    <a:lumMod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srgbClr val="E7E6E6">
                  <a:lumMod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433972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p:cNvSpPr>
            <a:spLocks noChangeArrowheads="1"/>
          </p:cNvSpPr>
          <p:nvPr/>
        </p:nvSpPr>
        <p:spPr bwMode="auto">
          <a:xfrm>
            <a:off x="2877565" y="2560689"/>
            <a:ext cx="6443413" cy="580389"/>
          </a:xfrm>
          <a:prstGeom prst="rect">
            <a:avLst/>
          </a:prstGeom>
          <a:solidFill>
            <a:srgbClr val="EAEEF0"/>
          </a:solidFill>
          <a:ln w="25400">
            <a:noFill/>
            <a:miter lim="800000"/>
            <a:headEnd/>
            <a:tailEnd type="arrow" w="med" len="med"/>
          </a:ln>
          <a:effectLst/>
          <a:extLst>
            <a:ext uri="{909E8E84-426E-40dd-AFC4-6F175D3DCCD1}">
              <a14:hiddenFill xmlns:a14="http://schemas.microsoft.com/office/drawing/2010/main" xmlns="">
                <a:solidFill>
                  <a:srgbClr val="FFFFFF"/>
                </a:solidFill>
              </a14:hiddenFill>
            </a:ext>
          </a:extLst>
        </p:spPr>
        <p:txBody>
          <a:bodyPr wrap="square" lIns="50891" tIns="40500" rIns="50891" bIns="40500" anchor="ctr">
            <a:spAutoFit/>
          </a:bodyPr>
          <a:lstStyle/>
          <a:p>
            <a:pPr marL="0" marR="0" lvl="0" indent="0" algn="ctr" defTabSz="685800" rtl="0" eaLnBrk="1" fontAlgn="auto" latinLnBrk="0" hangingPunct="1">
              <a:lnSpc>
                <a:spcPct val="9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75757"/>
                </a:solidFill>
                <a:effectLst/>
                <a:uLnTx/>
                <a:uFillTx/>
                <a:latin typeface="Calibri" panose="020F0502020204030204"/>
                <a:ea typeface="Kings Caslon Text" charset="0"/>
                <a:cs typeface="Kings Caslon Text" charset="0"/>
              </a:rPr>
              <a:t>Summary answer: We should invest more in research and take personal actions to reduce risk</a:t>
            </a:r>
          </a:p>
        </p:txBody>
      </p:sp>
      <p:sp>
        <p:nvSpPr>
          <p:cNvPr id="7" name="Rectangle 7"/>
          <p:cNvSpPr>
            <a:spLocks noChangeArrowheads="1"/>
          </p:cNvSpPr>
          <p:nvPr/>
        </p:nvSpPr>
        <p:spPr bwMode="auto">
          <a:xfrm>
            <a:off x="5726649" y="3753579"/>
            <a:ext cx="1135856" cy="18931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none" lIns="51426" tIns="25713" rIns="51426" bIns="25713" anchor="ctr"/>
          <a:lstStyle/>
          <a:p>
            <a:pPr marL="0" marR="0" lvl="0" indent="0" algn="ctr" defTabSz="685800" rtl="0" eaLnBrk="1" fontAlgn="auto" latinLnBrk="0" hangingPunct="1">
              <a:lnSpc>
                <a:spcPct val="100000"/>
              </a:lnSpc>
              <a:spcBef>
                <a:spcPct val="5000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ectangle 11"/>
          <p:cNvSpPr>
            <a:spLocks noChangeArrowheads="1"/>
          </p:cNvSpPr>
          <p:nvPr/>
        </p:nvSpPr>
        <p:spPr bwMode="auto">
          <a:xfrm>
            <a:off x="2226334" y="4286912"/>
            <a:ext cx="1931710" cy="54908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50891" tIns="24999" rIns="50891" bIns="24999" anchor="ctr">
            <a:spAutoFit/>
          </a:bodyPr>
          <a:lstStyle/>
          <a:p>
            <a:pPr marL="0" marR="0" lvl="0" indent="0" algn="ctr" defTabSz="685800" rtl="0" eaLnBrk="1" fontAlgn="auto" latinLnBrk="0" hangingPunct="1">
              <a:lnSpc>
                <a:spcPct val="9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75757"/>
                </a:solidFill>
                <a:effectLst/>
                <a:uLnTx/>
                <a:uFillTx/>
                <a:latin typeface="Calibri" panose="020F0502020204030204"/>
                <a:ea typeface="Kings Caslon Text" charset="0"/>
                <a:cs typeface="Kings Caslon Text" charset="0"/>
              </a:rPr>
              <a:t>Research is making progress</a:t>
            </a:r>
          </a:p>
        </p:txBody>
      </p:sp>
      <p:sp>
        <p:nvSpPr>
          <p:cNvPr id="9" name="Rectangle 18"/>
          <p:cNvSpPr>
            <a:spLocks noChangeArrowheads="1"/>
          </p:cNvSpPr>
          <p:nvPr/>
        </p:nvSpPr>
        <p:spPr bwMode="auto">
          <a:xfrm>
            <a:off x="838200" y="5728949"/>
            <a:ext cx="1770386" cy="61666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51426" tIns="25713" rIns="51426" bIns="25713" anchor="ctr"/>
          <a:lstStyle/>
          <a:p>
            <a:pPr marL="0" marR="0" lvl="0" indent="0" algn="ctr" defTabSz="685800" rtl="0" eaLnBrk="1" fontAlgn="auto" latinLnBrk="0" hangingPunct="1">
              <a:lnSpc>
                <a:spcPct val="9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75757"/>
                </a:solidFill>
                <a:effectLst/>
                <a:uLnTx/>
                <a:uFillTx/>
                <a:latin typeface="Calibri" panose="020F0502020204030204"/>
                <a:ea typeface="Kings Caslon Text" charset="0"/>
                <a:cs typeface="Kings Caslon Text" charset="0"/>
              </a:rPr>
              <a:t>We are understanding the causes</a:t>
            </a:r>
          </a:p>
        </p:txBody>
      </p:sp>
      <p:sp>
        <p:nvSpPr>
          <p:cNvPr id="10" name="Rectangle 20"/>
          <p:cNvSpPr>
            <a:spLocks noChangeArrowheads="1"/>
          </p:cNvSpPr>
          <p:nvPr/>
        </p:nvSpPr>
        <p:spPr bwMode="auto">
          <a:xfrm>
            <a:off x="4648225" y="5824096"/>
            <a:ext cx="1562971" cy="7998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51426" tIns="25713" rIns="51426" bIns="25713" anchor="ctr">
            <a:spAutoFit/>
          </a:bodyPr>
          <a:lstStyle/>
          <a:p>
            <a:pPr marL="0" marR="0" lvl="0" indent="0" algn="ctr" defTabSz="685800" rtl="0" eaLnBrk="1" fontAlgn="auto" latinLnBrk="0" hangingPunct="1">
              <a:lnSpc>
                <a:spcPct val="9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75757"/>
                </a:solidFill>
                <a:effectLst/>
                <a:uLnTx/>
                <a:uFillTx/>
                <a:latin typeface="Calibri" panose="020F0502020204030204"/>
                <a:ea typeface="Kings Caslon Text" charset="0"/>
                <a:cs typeface="Kings Caslon Text" charset="0"/>
              </a:rPr>
              <a:t>Government </a:t>
            </a:r>
            <a:br>
              <a:rPr kumimoji="0" lang="en-US" sz="1800" b="0" i="0" u="none" strike="noStrike" kern="1200" cap="none" spc="0" normalizeH="0" baseline="0" noProof="0" dirty="0">
                <a:ln>
                  <a:noFill/>
                </a:ln>
                <a:solidFill>
                  <a:srgbClr val="575757"/>
                </a:solidFill>
                <a:effectLst/>
                <a:uLnTx/>
                <a:uFillTx/>
                <a:latin typeface="Calibri" panose="020F0502020204030204"/>
                <a:ea typeface="Kings Caslon Text" charset="0"/>
                <a:cs typeface="Kings Caslon Text" charset="0"/>
              </a:rPr>
            </a:br>
            <a:r>
              <a:rPr kumimoji="0" lang="en-US" sz="1800" b="0" i="0" u="none" strike="noStrike" kern="1200" cap="none" spc="0" normalizeH="0" baseline="0" noProof="0" dirty="0">
                <a:ln>
                  <a:noFill/>
                </a:ln>
                <a:solidFill>
                  <a:srgbClr val="575757"/>
                </a:solidFill>
                <a:effectLst/>
                <a:uLnTx/>
                <a:uFillTx/>
                <a:latin typeface="Calibri" panose="020F0502020204030204"/>
                <a:ea typeface="Kings Caslon Text" charset="0"/>
                <a:cs typeface="Kings Caslon Text" charset="0"/>
              </a:rPr>
              <a:t>is not prioritizing</a:t>
            </a:r>
          </a:p>
        </p:txBody>
      </p:sp>
      <p:sp>
        <p:nvSpPr>
          <p:cNvPr id="11" name="Rectangle 21"/>
          <p:cNvSpPr>
            <a:spLocks noChangeArrowheads="1"/>
          </p:cNvSpPr>
          <p:nvPr/>
        </p:nvSpPr>
        <p:spPr bwMode="auto">
          <a:xfrm>
            <a:off x="6480711" y="5124186"/>
            <a:ext cx="1749943" cy="104912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51426" tIns="25713" rIns="51426" bIns="25713" anchor="ctr">
            <a:spAutoFit/>
          </a:bodyPr>
          <a:lstStyle/>
          <a:p>
            <a:pPr marL="0" marR="0" lvl="0" indent="0" algn="ctr" defTabSz="685800" rtl="0" eaLnBrk="1" fontAlgn="auto" latinLnBrk="0" hangingPunct="1">
              <a:lnSpc>
                <a:spcPct val="9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75757"/>
                </a:solidFill>
                <a:effectLst/>
                <a:uLnTx/>
                <a:uFillTx/>
                <a:latin typeface="Calibri" panose="020F0502020204030204"/>
                <a:ea typeface="Kings Caslon Text" charset="0"/>
                <a:cs typeface="Kings Caslon Text" charset="0"/>
              </a:rPr>
              <a:t>Research is being funded by a few private individuals</a:t>
            </a:r>
          </a:p>
        </p:txBody>
      </p:sp>
      <p:sp>
        <p:nvSpPr>
          <p:cNvPr id="12" name="Rectangle 22"/>
          <p:cNvSpPr>
            <a:spLocks noChangeArrowheads="1"/>
          </p:cNvSpPr>
          <p:nvPr/>
        </p:nvSpPr>
        <p:spPr bwMode="auto">
          <a:xfrm>
            <a:off x="7719510" y="6199752"/>
            <a:ext cx="2057400" cy="55052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51426" tIns="25713" rIns="51426" bIns="25713" anchor="ctr">
            <a:spAutoFit/>
          </a:bodyPr>
          <a:lstStyle/>
          <a:p>
            <a:pPr marL="0" marR="0" lvl="0" indent="0" algn="ctr" defTabSz="685800" rtl="0" eaLnBrk="1" fontAlgn="auto" latinLnBrk="0" hangingPunct="1">
              <a:lnSpc>
                <a:spcPct val="9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75757"/>
                </a:solidFill>
                <a:effectLst/>
                <a:uLnTx/>
                <a:uFillTx/>
                <a:latin typeface="Calibri" panose="020F0502020204030204"/>
                <a:ea typeface="Kings Caslon Text" charset="0"/>
                <a:cs typeface="Kings Caslon Text" charset="0"/>
              </a:rPr>
              <a:t>Actions to help avoid Alzheimer's disease</a:t>
            </a:r>
          </a:p>
        </p:txBody>
      </p:sp>
      <p:sp>
        <p:nvSpPr>
          <p:cNvPr id="13" name="Rectangle 23"/>
          <p:cNvSpPr>
            <a:spLocks noChangeArrowheads="1"/>
          </p:cNvSpPr>
          <p:nvPr/>
        </p:nvSpPr>
        <p:spPr bwMode="auto">
          <a:xfrm>
            <a:off x="9738968" y="5690209"/>
            <a:ext cx="2637269" cy="55052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51426" tIns="25713" rIns="51426" bIns="25713" anchor="ctr">
            <a:spAutoFit/>
          </a:bodyPr>
          <a:lstStyle/>
          <a:p>
            <a:pPr marL="0" marR="0" lvl="0" indent="0" algn="ctr" defTabSz="685800" rtl="0" eaLnBrk="1" fontAlgn="auto" latinLnBrk="0" hangingPunct="1">
              <a:lnSpc>
                <a:spcPct val="9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75757"/>
                </a:solidFill>
                <a:effectLst/>
                <a:uLnTx/>
                <a:uFillTx/>
                <a:latin typeface="Calibri" panose="020F0502020204030204"/>
                <a:ea typeface="Kings Caslon Text" charset="0"/>
                <a:cs typeface="Kings Caslon Text" charset="0"/>
              </a:rPr>
              <a:t>Actions to help avoid Parkinson’s disease</a:t>
            </a:r>
          </a:p>
        </p:txBody>
      </p:sp>
      <p:sp>
        <p:nvSpPr>
          <p:cNvPr id="15" name="Rectangle 26"/>
          <p:cNvSpPr>
            <a:spLocks noChangeArrowheads="1"/>
          </p:cNvSpPr>
          <p:nvPr/>
        </p:nvSpPr>
        <p:spPr bwMode="auto">
          <a:xfrm>
            <a:off x="4766703" y="4333968"/>
            <a:ext cx="2660299" cy="54908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50891" tIns="24999" rIns="50891" bIns="24999" anchor="ctr">
            <a:spAutoFit/>
          </a:bodyPr>
          <a:lstStyle/>
          <a:p>
            <a:pPr marL="0" marR="0" lvl="0" indent="0" algn="ctr" defTabSz="685800" rtl="0" eaLnBrk="1" fontAlgn="auto" latinLnBrk="0" hangingPunct="1">
              <a:lnSpc>
                <a:spcPct val="9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75757"/>
                </a:solidFill>
                <a:effectLst/>
                <a:uLnTx/>
                <a:uFillTx/>
                <a:latin typeface="Calibri" panose="020F0502020204030204"/>
                <a:ea typeface="Kings Caslon Text" charset="0"/>
                <a:cs typeface="Kings Caslon Text" charset="0"/>
              </a:rPr>
              <a:t>More and broader sources </a:t>
            </a:r>
            <a:br>
              <a:rPr kumimoji="0" lang="en-US" sz="1800" b="0" i="0" u="none" strike="noStrike" kern="1200" cap="none" spc="0" normalizeH="0" baseline="0" noProof="0" dirty="0">
                <a:ln>
                  <a:noFill/>
                </a:ln>
                <a:solidFill>
                  <a:srgbClr val="575757"/>
                </a:solidFill>
                <a:effectLst/>
                <a:uLnTx/>
                <a:uFillTx/>
                <a:latin typeface="Calibri" panose="020F0502020204030204"/>
                <a:ea typeface="Kings Caslon Text" charset="0"/>
                <a:cs typeface="Kings Caslon Text" charset="0"/>
              </a:rPr>
            </a:br>
            <a:r>
              <a:rPr kumimoji="0" lang="en-US" sz="1800" b="0" i="0" u="none" strike="noStrike" kern="1200" cap="none" spc="0" normalizeH="0" baseline="0" noProof="0" dirty="0">
                <a:ln>
                  <a:noFill/>
                </a:ln>
                <a:solidFill>
                  <a:srgbClr val="575757"/>
                </a:solidFill>
                <a:effectLst/>
                <a:uLnTx/>
                <a:uFillTx/>
                <a:latin typeface="Calibri" panose="020F0502020204030204"/>
                <a:ea typeface="Kings Caslon Text" charset="0"/>
                <a:cs typeface="Kings Caslon Text" charset="0"/>
              </a:rPr>
              <a:t>of funding are needed</a:t>
            </a:r>
          </a:p>
        </p:txBody>
      </p:sp>
      <p:sp>
        <p:nvSpPr>
          <p:cNvPr id="16" name="Rectangle 27"/>
          <p:cNvSpPr>
            <a:spLocks noChangeArrowheads="1"/>
          </p:cNvSpPr>
          <p:nvPr/>
        </p:nvSpPr>
        <p:spPr bwMode="auto">
          <a:xfrm>
            <a:off x="7998727" y="4286913"/>
            <a:ext cx="2497207" cy="54908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50891" tIns="24999" rIns="50891" bIns="24999" anchor="ctr">
            <a:spAutoFit/>
          </a:bodyPr>
          <a:lstStyle/>
          <a:p>
            <a:pPr marL="0" marR="0" lvl="0" indent="0" algn="ctr" defTabSz="685800" rtl="0" eaLnBrk="1" fontAlgn="auto" latinLnBrk="0" hangingPunct="1">
              <a:lnSpc>
                <a:spcPct val="9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75757"/>
                </a:solidFill>
                <a:effectLst/>
                <a:uLnTx/>
                <a:uFillTx/>
                <a:latin typeface="Calibri" panose="020F0502020204030204"/>
                <a:ea typeface="Kings Caslon Text" charset="0"/>
                <a:cs typeface="Kings Caslon Text" charset="0"/>
              </a:rPr>
              <a:t>We can reduce our personal risks now</a:t>
            </a:r>
          </a:p>
        </p:txBody>
      </p:sp>
      <p:sp>
        <p:nvSpPr>
          <p:cNvPr id="17" name="Rectangle 28"/>
          <p:cNvSpPr>
            <a:spLocks noChangeArrowheads="1"/>
          </p:cNvSpPr>
          <p:nvPr/>
        </p:nvSpPr>
        <p:spPr bwMode="auto">
          <a:xfrm>
            <a:off x="3166527" y="6007253"/>
            <a:ext cx="1541184" cy="61666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51426" tIns="25713" rIns="51426" bIns="25713" anchor="ctr"/>
          <a:lstStyle/>
          <a:p>
            <a:pPr marL="0" marR="0" lvl="0" indent="0" algn="ctr" defTabSz="685800" rtl="0" eaLnBrk="1" fontAlgn="auto" latinLnBrk="0" hangingPunct="1">
              <a:lnSpc>
                <a:spcPct val="9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75757"/>
                </a:solidFill>
                <a:effectLst/>
                <a:uLnTx/>
                <a:uFillTx/>
                <a:latin typeface="Calibri" panose="020F0502020204030204"/>
                <a:ea typeface="Kings Caslon Text" charset="0"/>
                <a:cs typeface="Kings Caslon Text" charset="0"/>
              </a:rPr>
              <a:t>We are developing ideas for cures</a:t>
            </a:r>
          </a:p>
        </p:txBody>
      </p:sp>
      <p:sp>
        <p:nvSpPr>
          <p:cNvPr id="30" name="Rectangle 6"/>
          <p:cNvSpPr>
            <a:spLocks noChangeArrowheads="1"/>
          </p:cNvSpPr>
          <p:nvPr/>
        </p:nvSpPr>
        <p:spPr bwMode="auto">
          <a:xfrm>
            <a:off x="733696" y="1495102"/>
            <a:ext cx="5269224" cy="29978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50891" tIns="24999" rIns="50891" bIns="24999" anchor="ctr">
            <a:spAutoFit/>
          </a:bodyPr>
          <a:lstStyle/>
          <a:p>
            <a:pPr marL="0" marR="0" lvl="0" indent="0" algn="l" defTabSz="685800" rtl="0" eaLnBrk="1" fontAlgn="auto" latinLnBrk="0" hangingPunct="1">
              <a:lnSpc>
                <a:spcPct val="9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307FAE"/>
                </a:solidFill>
                <a:effectLst/>
                <a:uLnTx/>
                <a:uFillTx/>
                <a:latin typeface="Calibri" panose="020F0502020204030204"/>
                <a:ea typeface="KingsBureauGrot ThreeSeven" charset="0"/>
                <a:cs typeface="KingsBureauGrot ThreeSeven" charset="0"/>
              </a:rPr>
              <a:t>Situation: </a:t>
            </a:r>
            <a:r>
              <a:rPr kumimoji="0" lang="en-US" sz="1800" b="0" i="0" u="none" strike="noStrike" kern="1200" cap="none" spc="0" normalizeH="0" baseline="0" noProof="0" dirty="0">
                <a:ln>
                  <a:noFill/>
                </a:ln>
                <a:solidFill>
                  <a:srgbClr val="575757"/>
                </a:solidFill>
                <a:effectLst/>
                <a:uLnTx/>
                <a:uFillTx/>
                <a:latin typeface="Calibri" panose="020F0502020204030204"/>
                <a:ea typeface="Kings Caslon Text" charset="0"/>
                <a:cs typeface="Kings Caslon Text" charset="0"/>
              </a:rPr>
              <a:t>More people are old and are getting older</a:t>
            </a:r>
          </a:p>
        </p:txBody>
      </p:sp>
      <p:sp>
        <p:nvSpPr>
          <p:cNvPr id="31" name="Rectangle 6"/>
          <p:cNvSpPr>
            <a:spLocks noChangeArrowheads="1"/>
          </p:cNvSpPr>
          <p:nvPr/>
        </p:nvSpPr>
        <p:spPr bwMode="auto">
          <a:xfrm>
            <a:off x="6294579" y="1495263"/>
            <a:ext cx="5710604" cy="29978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50891" tIns="24999" rIns="50891" bIns="24999" anchor="ctr">
            <a:spAutoFit/>
          </a:bodyPr>
          <a:lstStyle/>
          <a:p>
            <a:pPr marL="0" marR="0" lvl="0" indent="0" algn="l" defTabSz="685800" rtl="0" eaLnBrk="1" fontAlgn="auto" latinLnBrk="0" hangingPunct="1">
              <a:lnSpc>
                <a:spcPct val="9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472C4">
                    <a:lumMod val="60000"/>
                    <a:lumOff val="40000"/>
                  </a:srgbClr>
                </a:solidFill>
                <a:effectLst/>
                <a:uLnTx/>
                <a:uFillTx/>
                <a:latin typeface="Calibri" panose="020F0502020204030204"/>
                <a:ea typeface="KingsBureauGrot ThreeSeven" charset="0"/>
                <a:cs typeface="KingsBureauGrot ThreeSeven" charset="0"/>
              </a:rPr>
              <a:t>Complication:</a:t>
            </a:r>
            <a:r>
              <a:rPr kumimoji="0" lang="en-US" sz="1800" b="0" i="0" u="none" strike="noStrike" kern="1200" cap="none" spc="0" normalizeH="0" baseline="0" noProof="0" dirty="0">
                <a:ln>
                  <a:noFill/>
                </a:ln>
                <a:solidFill>
                  <a:srgbClr val="4472C4">
                    <a:lumMod val="60000"/>
                    <a:lumOff val="40000"/>
                  </a:srgbClr>
                </a:solidFill>
                <a:effectLst/>
                <a:uLnTx/>
                <a:uFillTx/>
                <a:latin typeface="Calibri" panose="020F0502020204030204"/>
                <a:ea typeface="Kings Caslon Text" charset="0"/>
                <a:cs typeface="Kings Caslon Text" charset="0"/>
              </a:rPr>
              <a:t> </a:t>
            </a:r>
            <a:r>
              <a:rPr kumimoji="0" lang="en-US" sz="1800" b="0" i="0" u="none" strike="noStrike" kern="1200" cap="none" spc="0" normalizeH="0" baseline="0" noProof="0" dirty="0">
                <a:ln>
                  <a:noFill/>
                </a:ln>
                <a:solidFill>
                  <a:srgbClr val="575757"/>
                </a:solidFill>
                <a:effectLst/>
                <a:uLnTx/>
                <a:uFillTx/>
                <a:latin typeface="Calibri" panose="020F0502020204030204"/>
                <a:ea typeface="Kings Caslon Text" charset="0"/>
                <a:cs typeface="Kings Caslon Text" charset="0"/>
              </a:rPr>
              <a:t>Growing incidence and cost of A&amp;P diseases</a:t>
            </a:r>
          </a:p>
        </p:txBody>
      </p:sp>
      <p:sp>
        <p:nvSpPr>
          <p:cNvPr id="32" name="Rectangle 6"/>
          <p:cNvSpPr>
            <a:spLocks noChangeArrowheads="1"/>
          </p:cNvSpPr>
          <p:nvPr/>
        </p:nvSpPr>
        <p:spPr bwMode="auto">
          <a:xfrm>
            <a:off x="2789077" y="1980983"/>
            <a:ext cx="6620394" cy="29978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50891" tIns="24999" rIns="50891" bIns="24999" anchor="ctr">
            <a:spAutoFit/>
          </a:bodyPr>
          <a:lstStyle/>
          <a:p>
            <a:pPr marL="0" marR="0" lvl="0" indent="0" algn="l" defTabSz="685800" rtl="0" eaLnBrk="1" fontAlgn="auto" latinLnBrk="0" hangingPunct="1">
              <a:lnSpc>
                <a:spcPct val="9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libri" panose="020F0502020204030204"/>
                <a:ea typeface="KingsBureauGrot ThreeSeven" charset="0"/>
                <a:cs typeface="KingsBureauGrot ThreeSeven" charset="0"/>
              </a:rPr>
              <a:t>Question:</a:t>
            </a:r>
            <a:r>
              <a:rPr kumimoji="0" lang="en-US" sz="1800" b="1" i="0" u="none" strike="noStrike" kern="1200" cap="none" spc="0" normalizeH="0" baseline="0" noProof="0" dirty="0">
                <a:ln>
                  <a:noFill/>
                </a:ln>
                <a:solidFill>
                  <a:srgbClr val="8DAD0E"/>
                </a:solidFill>
                <a:effectLst/>
                <a:uLnTx/>
                <a:uFillTx/>
                <a:latin typeface="Calibri" panose="020F0502020204030204"/>
                <a:ea typeface="KingsBureauGrot ThreeSeven" charset="0"/>
                <a:cs typeface="KingsBureauGrot ThreeSeven" charset="0"/>
              </a:rPr>
              <a:t> </a:t>
            </a:r>
            <a:r>
              <a:rPr kumimoji="0" lang="en-US" sz="1800" b="0" i="0" u="none" strike="noStrike" kern="1200" cap="none" spc="0" normalizeH="0" baseline="0" noProof="0" dirty="0">
                <a:ln>
                  <a:noFill/>
                </a:ln>
                <a:solidFill>
                  <a:srgbClr val="575757"/>
                </a:solidFill>
                <a:effectLst/>
                <a:uLnTx/>
                <a:uFillTx/>
                <a:latin typeface="Calibri" panose="020F0502020204030204"/>
                <a:ea typeface="Kings Caslon Text" charset="0"/>
                <a:cs typeface="Kings Caslon Text" charset="0"/>
              </a:rPr>
              <a:t>What should we do about the challenge of A&amp;P diseases?</a:t>
            </a:r>
          </a:p>
        </p:txBody>
      </p:sp>
      <p:sp>
        <p:nvSpPr>
          <p:cNvPr id="33" name="Title 3"/>
          <p:cNvSpPr txBox="1">
            <a:spLocks/>
          </p:cNvSpPr>
          <p:nvPr/>
        </p:nvSpPr>
        <p:spPr>
          <a:xfrm>
            <a:off x="5823273" y="1453797"/>
            <a:ext cx="284151" cy="309423"/>
          </a:xfrm>
          <a:prstGeom prst="rect">
            <a:avLst/>
          </a:prstGeom>
        </p:spPr>
        <p:txBody>
          <a:bodyPr vert="horz" lIns="51435" tIns="25718" rIns="51435" bIns="25718"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1400" b="0" i="0" u="none" strike="noStrike" kern="1200" cap="none" spc="0" normalizeH="0" baseline="0" noProof="0" dirty="0">
                <a:ln>
                  <a:noFill/>
                </a:ln>
                <a:solidFill>
                  <a:srgbClr val="4D5C6D"/>
                </a:solidFill>
                <a:effectLst/>
                <a:uLnTx/>
                <a:uFillTx/>
                <a:latin typeface="Calibri" panose="020F0502020204030204"/>
                <a:ea typeface="KingsBureauGrot FiveOne" charset="0"/>
                <a:cs typeface="KingsBureauGrot FiveOne" charset="0"/>
              </a:rPr>
              <a:t>+</a:t>
            </a:r>
            <a:endParaRPr kumimoji="0" lang="en-US" sz="1400" b="0" i="0" u="none" strike="noStrike" kern="1200" cap="none" spc="0" normalizeH="0" baseline="0" noProof="0" dirty="0">
              <a:ln>
                <a:noFill/>
              </a:ln>
              <a:solidFill>
                <a:srgbClr val="8DAD0E"/>
              </a:solidFill>
              <a:effectLst/>
              <a:uLnTx/>
              <a:uFillTx/>
              <a:latin typeface="Calibri" panose="020F0502020204030204"/>
              <a:ea typeface="KingsBureauGrot FiveOne" charset="0"/>
              <a:cs typeface="KingsBureauGrot FiveOne" charset="0"/>
            </a:endParaRPr>
          </a:p>
        </p:txBody>
      </p:sp>
      <p:sp>
        <p:nvSpPr>
          <p:cNvPr id="4" name="Title 3">
            <a:extLst>
              <a:ext uri="{FF2B5EF4-FFF2-40B4-BE49-F238E27FC236}">
                <a16:creationId xmlns:a16="http://schemas.microsoft.com/office/drawing/2014/main" id="{42D298DE-B984-456B-B82F-3F5E07ED9B02}"/>
              </a:ext>
            </a:extLst>
          </p:cNvPr>
          <p:cNvSpPr>
            <a:spLocks noGrp="1"/>
          </p:cNvSpPr>
          <p:nvPr>
            <p:ph type="title"/>
          </p:nvPr>
        </p:nvSpPr>
        <p:spPr/>
        <p:txBody>
          <a:bodyPr/>
          <a:lstStyle/>
          <a:p>
            <a:r>
              <a:rPr lang="en-GB" sz="3600" b="1" dirty="0">
                <a:latin typeface="+mn-lt"/>
                <a:ea typeface="KingsBureauGrot ThreeSeven" charset="0"/>
                <a:cs typeface="KingsBureauGrot ThreeSeven" charset="0"/>
              </a:rPr>
              <a:t>Gregory Petsko’s thought pyramid</a:t>
            </a:r>
            <a:endParaRPr lang="en-GB" sz="3600" b="1" dirty="0">
              <a:latin typeface="+mn-lt"/>
            </a:endParaRPr>
          </a:p>
        </p:txBody>
      </p:sp>
      <p:cxnSp>
        <p:nvCxnSpPr>
          <p:cNvPr id="40" name="Straight Arrow Connector 39">
            <a:extLst>
              <a:ext uri="{FF2B5EF4-FFF2-40B4-BE49-F238E27FC236}">
                <a16:creationId xmlns:a16="http://schemas.microsoft.com/office/drawing/2014/main" id="{6E1C9772-0176-443A-BF3D-3C00D2828354}"/>
              </a:ext>
            </a:extLst>
          </p:cNvPr>
          <p:cNvCxnSpPr>
            <a:cxnSpLocks/>
            <a:stCxn id="32" idx="2"/>
            <a:endCxn id="5" idx="0"/>
          </p:cNvCxnSpPr>
          <p:nvPr/>
        </p:nvCxnSpPr>
        <p:spPr>
          <a:xfrm flipH="1">
            <a:off x="6099272" y="2280768"/>
            <a:ext cx="2" cy="27992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Connector: Elbow 42">
            <a:extLst>
              <a:ext uri="{FF2B5EF4-FFF2-40B4-BE49-F238E27FC236}">
                <a16:creationId xmlns:a16="http://schemas.microsoft.com/office/drawing/2014/main" id="{0B7DFDEC-0779-4517-8CFF-FCFB72DF0CE8}"/>
              </a:ext>
            </a:extLst>
          </p:cNvPr>
          <p:cNvCxnSpPr>
            <a:cxnSpLocks/>
            <a:stCxn id="5" idx="2"/>
            <a:endCxn id="8" idx="0"/>
          </p:cNvCxnSpPr>
          <p:nvPr/>
        </p:nvCxnSpPr>
        <p:spPr>
          <a:xfrm rot="5400000">
            <a:off x="4072814" y="2260454"/>
            <a:ext cx="1145834" cy="2907083"/>
          </a:xfrm>
          <a:prstGeom prst="bentConnector3">
            <a:avLst>
              <a:gd name="adj1" fmla="val 50000"/>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Connector: Elbow 44">
            <a:extLst>
              <a:ext uri="{FF2B5EF4-FFF2-40B4-BE49-F238E27FC236}">
                <a16:creationId xmlns:a16="http://schemas.microsoft.com/office/drawing/2014/main" id="{5E8DC3AF-7EAF-47C7-863B-F2CD3226078A}"/>
              </a:ext>
            </a:extLst>
          </p:cNvPr>
          <p:cNvCxnSpPr>
            <a:cxnSpLocks/>
            <a:stCxn id="5" idx="2"/>
            <a:endCxn id="16" idx="0"/>
          </p:cNvCxnSpPr>
          <p:nvPr/>
        </p:nvCxnSpPr>
        <p:spPr>
          <a:xfrm rot="16200000" flipH="1">
            <a:off x="7100384" y="2139965"/>
            <a:ext cx="1145835" cy="3148059"/>
          </a:xfrm>
          <a:prstGeom prst="bentConnector3">
            <a:avLst>
              <a:gd name="adj1" fmla="val 50000"/>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B660671A-E00E-47C0-AF5A-EDC932A29E80}"/>
              </a:ext>
            </a:extLst>
          </p:cNvPr>
          <p:cNvCxnSpPr>
            <a:cxnSpLocks/>
            <a:stCxn id="5" idx="2"/>
            <a:endCxn id="15" idx="0"/>
          </p:cNvCxnSpPr>
          <p:nvPr/>
        </p:nvCxnSpPr>
        <p:spPr>
          <a:xfrm flipH="1">
            <a:off x="6096853" y="3141078"/>
            <a:ext cx="2419" cy="119289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0" name="Connector: Elbow 49">
            <a:extLst>
              <a:ext uri="{FF2B5EF4-FFF2-40B4-BE49-F238E27FC236}">
                <a16:creationId xmlns:a16="http://schemas.microsoft.com/office/drawing/2014/main" id="{7D99AD58-FEC6-4DF4-ADBA-16F92AAE56FF}"/>
              </a:ext>
            </a:extLst>
          </p:cNvPr>
          <p:cNvCxnSpPr>
            <a:cxnSpLocks/>
            <a:stCxn id="8" idx="2"/>
            <a:endCxn id="9" idx="0"/>
          </p:cNvCxnSpPr>
          <p:nvPr/>
        </p:nvCxnSpPr>
        <p:spPr>
          <a:xfrm rot="5400000">
            <a:off x="2011315" y="4548074"/>
            <a:ext cx="892953" cy="1468796"/>
          </a:xfrm>
          <a:prstGeom prst="bentConnector3">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3" name="Connector: Elbow 52">
            <a:extLst>
              <a:ext uri="{FF2B5EF4-FFF2-40B4-BE49-F238E27FC236}">
                <a16:creationId xmlns:a16="http://schemas.microsoft.com/office/drawing/2014/main" id="{B71DBC02-66DF-4006-A613-7B2FAAACE9CE}"/>
              </a:ext>
            </a:extLst>
          </p:cNvPr>
          <p:cNvCxnSpPr>
            <a:cxnSpLocks/>
            <a:stCxn id="8" idx="2"/>
            <a:endCxn id="17" idx="0"/>
          </p:cNvCxnSpPr>
          <p:nvPr/>
        </p:nvCxnSpPr>
        <p:spPr>
          <a:xfrm rot="16200000" flipH="1">
            <a:off x="2979026" y="5049159"/>
            <a:ext cx="1171257" cy="744930"/>
          </a:xfrm>
          <a:prstGeom prst="bentConnector3">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7" name="Connector: Elbow 56">
            <a:extLst>
              <a:ext uri="{FF2B5EF4-FFF2-40B4-BE49-F238E27FC236}">
                <a16:creationId xmlns:a16="http://schemas.microsoft.com/office/drawing/2014/main" id="{978B2866-5E46-489C-A877-FDD5EBE1B34C}"/>
              </a:ext>
            </a:extLst>
          </p:cNvPr>
          <p:cNvCxnSpPr>
            <a:cxnSpLocks/>
            <a:stCxn id="15" idx="2"/>
            <a:endCxn id="10" idx="0"/>
          </p:cNvCxnSpPr>
          <p:nvPr/>
        </p:nvCxnSpPr>
        <p:spPr>
          <a:xfrm rot="5400000">
            <a:off x="5292760" y="5020003"/>
            <a:ext cx="941044" cy="667142"/>
          </a:xfrm>
          <a:prstGeom prst="bentConnector3">
            <a:avLst>
              <a:gd name="adj1" fmla="val 50000"/>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9" name="Connector: Elbow 58">
            <a:extLst>
              <a:ext uri="{FF2B5EF4-FFF2-40B4-BE49-F238E27FC236}">
                <a16:creationId xmlns:a16="http://schemas.microsoft.com/office/drawing/2014/main" id="{28142B55-5490-4961-BA1C-F41AC4E61192}"/>
              </a:ext>
            </a:extLst>
          </p:cNvPr>
          <p:cNvCxnSpPr>
            <a:cxnSpLocks/>
            <a:stCxn id="15" idx="2"/>
            <a:endCxn id="11" idx="0"/>
          </p:cNvCxnSpPr>
          <p:nvPr/>
        </p:nvCxnSpPr>
        <p:spPr>
          <a:xfrm rot="16200000" flipH="1">
            <a:off x="6605701" y="4374204"/>
            <a:ext cx="241134" cy="1258830"/>
          </a:xfrm>
          <a:prstGeom prst="bentConnector3">
            <a:avLst>
              <a:gd name="adj1" fmla="val 50000"/>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6" name="Connector: Elbow 65">
            <a:extLst>
              <a:ext uri="{FF2B5EF4-FFF2-40B4-BE49-F238E27FC236}">
                <a16:creationId xmlns:a16="http://schemas.microsoft.com/office/drawing/2014/main" id="{B3DE550F-1B18-463E-A304-3528607C9838}"/>
              </a:ext>
            </a:extLst>
          </p:cNvPr>
          <p:cNvCxnSpPr>
            <a:cxnSpLocks/>
            <a:stCxn id="16" idx="2"/>
            <a:endCxn id="12" idx="0"/>
          </p:cNvCxnSpPr>
          <p:nvPr/>
        </p:nvCxnSpPr>
        <p:spPr>
          <a:xfrm rot="5400000">
            <a:off x="8315894" y="5268314"/>
            <a:ext cx="1363755" cy="499121"/>
          </a:xfrm>
          <a:prstGeom prst="bentConnector3">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8" name="Connector: Elbow 67">
            <a:extLst>
              <a:ext uri="{FF2B5EF4-FFF2-40B4-BE49-F238E27FC236}">
                <a16:creationId xmlns:a16="http://schemas.microsoft.com/office/drawing/2014/main" id="{1484F8BE-5F5E-434C-9A8F-DF8ACBBB215C}"/>
              </a:ext>
            </a:extLst>
          </p:cNvPr>
          <p:cNvCxnSpPr>
            <a:cxnSpLocks/>
            <a:stCxn id="16" idx="2"/>
            <a:endCxn id="13" idx="0"/>
          </p:cNvCxnSpPr>
          <p:nvPr/>
        </p:nvCxnSpPr>
        <p:spPr>
          <a:xfrm rot="16200000" flipH="1">
            <a:off x="9725361" y="4357967"/>
            <a:ext cx="854212" cy="1810272"/>
          </a:xfrm>
          <a:prstGeom prst="bentConnector3">
            <a:avLst>
              <a:gd name="adj1" fmla="val 50000"/>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5" name="Slide Number Placeholder 15">
            <a:extLst>
              <a:ext uri="{FF2B5EF4-FFF2-40B4-BE49-F238E27FC236}">
                <a16:creationId xmlns:a16="http://schemas.microsoft.com/office/drawing/2014/main" id="{67234A2E-3A9E-42C9-989E-CBD48D8F2BD0}"/>
              </a:ext>
            </a:extLst>
          </p:cNvPr>
          <p:cNvSpPr txBox="1">
            <a:spLocks/>
          </p:cNvSpPr>
          <p:nvPr/>
        </p:nvSpPr>
        <p:spPr>
          <a:xfrm>
            <a:off x="8610600" y="6642556"/>
            <a:ext cx="2057400" cy="215444"/>
          </a:xfrm>
          <a:prstGeom prst="rect">
            <a:avLst/>
          </a:prstGeom>
        </p:spPr>
        <p:txBody>
          <a:bodyPr vert="horz" lIns="91440" tIns="45720" rIns="91440" bIns="45720" rtlCol="0" anchor="ctr"/>
          <a:lstStyle>
            <a:defPPr>
              <a:defRPr lang="es-ES_tradnl"/>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000" b="0" i="0" u="none" strike="noStrike" kern="1200" cap="none" spc="0" normalizeH="0" baseline="0" noProof="0">
                <a:ln>
                  <a:noFill/>
                </a:ln>
                <a:solidFill>
                  <a:srgbClr val="70AD47">
                    <a:lumMod val="50000"/>
                  </a:srgbClr>
                </a:solidFill>
                <a:effectLst/>
                <a:uLnTx/>
                <a:uFillTx/>
                <a:latin typeface="Helvetica Ligh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000" b="0" i="0" u="none" strike="noStrike" kern="1200" cap="none" spc="0" normalizeH="0" baseline="0" noProof="0" dirty="0">
              <a:ln>
                <a:noFill/>
              </a:ln>
              <a:solidFill>
                <a:srgbClr val="70AD47">
                  <a:lumMod val="50000"/>
                </a:srgbClr>
              </a:solidFill>
              <a:effectLst/>
              <a:uLnTx/>
              <a:uFillTx/>
              <a:latin typeface="Helvetica Light"/>
              <a:ea typeface="+mn-ea"/>
              <a:cs typeface="+mn-cs"/>
            </a:endParaRPr>
          </a:p>
        </p:txBody>
      </p:sp>
    </p:spTree>
    <p:extLst>
      <p:ext uri="{BB962C8B-B14F-4D97-AF65-F5344CB8AC3E}">
        <p14:creationId xmlns:p14="http://schemas.microsoft.com/office/powerpoint/2010/main" val="4773588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CCA5F87-1D1E-45CB-8D83-FC7EEFAD99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picture containing food&#10;&#10;Description automatically generated">
            <a:extLst>
              <a:ext uri="{FF2B5EF4-FFF2-40B4-BE49-F238E27FC236}">
                <a16:creationId xmlns:a16="http://schemas.microsoft.com/office/drawing/2014/main" id="{CD820AB0-3B37-4969-8011-B1EB3E2F5F3E}"/>
              </a:ext>
            </a:extLst>
          </p:cNvPr>
          <p:cNvPicPr>
            <a:picLocks noChangeAspect="1"/>
          </p:cNvPicPr>
          <p:nvPr/>
        </p:nvPicPr>
        <p:blipFill rotWithShape="1">
          <a:blip r:embed="rId2">
            <a:extLst>
              <a:ext uri="{28A0092B-C50C-407E-A947-70E740481C1C}">
                <a14:useLocalDpi xmlns:a14="http://schemas.microsoft.com/office/drawing/2010/main" val="0"/>
              </a:ext>
            </a:extLst>
          </a:blip>
          <a:srcRect l="10371" t="9091" r="1" b="1"/>
          <a:stretch/>
        </p:blipFill>
        <p:spPr>
          <a:xfrm>
            <a:off x="-112756" y="10"/>
            <a:ext cx="8668492" cy="6857990"/>
          </a:xfrm>
          <a:prstGeom prst="rect">
            <a:avLst/>
          </a:prstGeom>
        </p:spPr>
      </p:pic>
      <p:sp>
        <p:nvSpPr>
          <p:cNvPr id="15" name="Rectangle 11">
            <a:extLst>
              <a:ext uri="{FF2B5EF4-FFF2-40B4-BE49-F238E27FC236}">
                <a16:creationId xmlns:a16="http://schemas.microsoft.com/office/drawing/2014/main" id="{7CCFC2C6-6238-4A2F-93DE-2ADF74AF63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711652" y="0"/>
            <a:ext cx="8480347"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F9AC603-D59B-4CBC-9282-C697D9CEDBEB}"/>
              </a:ext>
            </a:extLst>
          </p:cNvPr>
          <p:cNvSpPr>
            <a:spLocks noGrp="1"/>
          </p:cNvSpPr>
          <p:nvPr>
            <p:ph type="ctrTitle" idx="4294967295"/>
          </p:nvPr>
        </p:nvSpPr>
        <p:spPr>
          <a:xfrm>
            <a:off x="7848601" y="825782"/>
            <a:ext cx="4023361" cy="3204134"/>
          </a:xfrm>
          <a:prstGeom prst="rect">
            <a:avLst/>
          </a:prstGeom>
        </p:spPr>
        <p:txBody>
          <a:bodyPr anchor="b">
            <a:normAutofit/>
          </a:bodyPr>
          <a:lstStyle/>
          <a:p>
            <a:pPr algn="l"/>
            <a:r>
              <a:rPr lang="en-GB" sz="4400" b="1" dirty="0">
                <a:latin typeface="+mn-lt"/>
                <a:cs typeface="Times New Roman" panose="02020603050405020304" pitchFamily="18" charset="0"/>
              </a:rPr>
              <a:t>Communicating your impact</a:t>
            </a:r>
            <a:endParaRPr lang="en-GB" sz="4000" dirty="0">
              <a:latin typeface="+mn-lt"/>
              <a:cs typeface="Times New Roman" panose="02020603050405020304" pitchFamily="18" charset="0"/>
            </a:endParaRPr>
          </a:p>
        </p:txBody>
      </p:sp>
      <p:sp>
        <p:nvSpPr>
          <p:cNvPr id="3" name="Subtitle 2">
            <a:extLst>
              <a:ext uri="{FF2B5EF4-FFF2-40B4-BE49-F238E27FC236}">
                <a16:creationId xmlns:a16="http://schemas.microsoft.com/office/drawing/2014/main" id="{1D8567F8-84AC-4465-8790-207643A22FA9}"/>
              </a:ext>
            </a:extLst>
          </p:cNvPr>
          <p:cNvSpPr>
            <a:spLocks noGrp="1"/>
          </p:cNvSpPr>
          <p:nvPr>
            <p:ph type="subTitle" idx="4294967295"/>
          </p:nvPr>
        </p:nvSpPr>
        <p:spPr>
          <a:xfrm>
            <a:off x="7923989" y="4714836"/>
            <a:ext cx="4343399" cy="1208141"/>
          </a:xfrm>
          <a:prstGeom prst="rect">
            <a:avLst/>
          </a:prstGeom>
        </p:spPr>
        <p:txBody>
          <a:bodyPr>
            <a:noAutofit/>
          </a:bodyPr>
          <a:lstStyle/>
          <a:p>
            <a:pPr marL="0" indent="0" algn="l">
              <a:spcBef>
                <a:spcPts val="0"/>
              </a:spcBef>
              <a:buNone/>
            </a:pPr>
            <a:r>
              <a:rPr lang="en-GB" sz="2000" b="1" dirty="0"/>
              <a:t>Jonathan Grant</a:t>
            </a:r>
          </a:p>
          <a:p>
            <a:pPr marL="0" indent="0" algn="l">
              <a:spcBef>
                <a:spcPts val="0"/>
              </a:spcBef>
              <a:buNone/>
            </a:pPr>
            <a:endParaRPr lang="en-GB" sz="2000" dirty="0"/>
          </a:p>
          <a:p>
            <a:pPr marL="0" indent="0" algn="l">
              <a:spcBef>
                <a:spcPts val="0"/>
              </a:spcBef>
              <a:buNone/>
            </a:pPr>
            <a:r>
              <a:rPr lang="en-GB" sz="2000" dirty="0"/>
              <a:t>Different Angles Ltd</a:t>
            </a:r>
          </a:p>
          <a:p>
            <a:pPr marL="0" indent="0" algn="l">
              <a:spcBef>
                <a:spcPts val="0"/>
              </a:spcBef>
              <a:buNone/>
            </a:pPr>
            <a:endParaRPr lang="en-GB" sz="2000" dirty="0"/>
          </a:p>
          <a:p>
            <a:pPr marL="0" indent="0" algn="l">
              <a:spcBef>
                <a:spcPts val="0"/>
              </a:spcBef>
              <a:buNone/>
            </a:pPr>
            <a:r>
              <a:rPr lang="en-GB" sz="2000" dirty="0">
                <a:hlinkClick r:id="rId3"/>
              </a:rPr>
              <a:t>jgrant@differentangles.co.uk</a:t>
            </a:r>
            <a:endParaRPr lang="en-GB" sz="2000" dirty="0"/>
          </a:p>
          <a:p>
            <a:pPr marL="0" indent="0" algn="l">
              <a:spcBef>
                <a:spcPts val="0"/>
              </a:spcBef>
              <a:buNone/>
            </a:pPr>
            <a:endParaRPr lang="en-GB" sz="2000" dirty="0"/>
          </a:p>
          <a:p>
            <a:pPr marL="0" indent="0" algn="l">
              <a:spcBef>
                <a:spcPts val="0"/>
              </a:spcBef>
              <a:buNone/>
            </a:pPr>
            <a:r>
              <a:rPr lang="en-GB" sz="1800" dirty="0"/>
              <a:t>    @jonathancgrant</a:t>
            </a:r>
          </a:p>
        </p:txBody>
      </p:sp>
      <p:sp>
        <p:nvSpPr>
          <p:cNvPr id="14" name="Rectangle 13">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130540"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51648"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4">
            <a:extLst>
              <a:ext uri="{FF2B5EF4-FFF2-40B4-BE49-F238E27FC236}">
                <a16:creationId xmlns:a16="http://schemas.microsoft.com/office/drawing/2014/main" id="{0F1EE601-AB1F-4534-B0AB-94F03FAC28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90679" y="6414249"/>
            <a:ext cx="213013" cy="1936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945685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FE929F2-A456-4A42-8F24-80A51EE4203D}"/>
              </a:ext>
            </a:extLst>
          </p:cNvPr>
          <p:cNvSpPr>
            <a:spLocks noGrp="1"/>
          </p:cNvSpPr>
          <p:nvPr>
            <p:ph type="title"/>
          </p:nvPr>
        </p:nvSpPr>
        <p:spPr/>
        <p:txBody>
          <a:bodyPr/>
          <a:lstStyle/>
          <a:p>
            <a:r>
              <a:rPr lang="en-US" sz="3600" b="1" dirty="0">
                <a:latin typeface="+mn-lt"/>
              </a:rPr>
              <a:t>Take home messages</a:t>
            </a:r>
          </a:p>
        </p:txBody>
      </p:sp>
      <p:sp>
        <p:nvSpPr>
          <p:cNvPr id="2" name="Slide Number Placeholder 1">
            <a:extLst>
              <a:ext uri="{FF2B5EF4-FFF2-40B4-BE49-F238E27FC236}">
                <a16:creationId xmlns:a16="http://schemas.microsoft.com/office/drawing/2014/main" id="{BDF490E0-824D-DE48-B79A-9FD5D698808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3F9903-A2A3-4774-B3B1-3F64182EFF85}" type="slidenum">
              <a:rPr kumimoji="0" lang="en-GB" sz="1200" b="0" i="0" u="none" strike="noStrike" kern="1200" cap="none" spc="0" normalizeH="0" baseline="0" noProof="0" smtClean="0">
                <a:ln>
                  <a:noFill/>
                </a:ln>
                <a:solidFill>
                  <a:srgbClr val="E7E6E6">
                    <a:lumMod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srgbClr val="E7E6E6">
                  <a:lumMod val="75000"/>
                </a:srgbClr>
              </a:solidFill>
              <a:effectLst/>
              <a:uLnTx/>
              <a:uFillTx/>
              <a:latin typeface="Calibri" panose="020F0502020204030204"/>
              <a:ea typeface="+mn-ea"/>
              <a:cs typeface="+mn-cs"/>
            </a:endParaRPr>
          </a:p>
        </p:txBody>
      </p:sp>
      <p:pic>
        <p:nvPicPr>
          <p:cNvPr id="5" name="Picture 2">
            <a:extLst>
              <a:ext uri="{FF2B5EF4-FFF2-40B4-BE49-F238E27FC236}">
                <a16:creationId xmlns:a16="http://schemas.microsoft.com/office/drawing/2014/main" id="{7B18E16C-B0A5-704C-B38F-FF82134C6680}"/>
              </a:ext>
            </a:extLst>
          </p:cNvPr>
          <p:cNvPicPr>
            <a:picLocks noChangeAspect="1"/>
          </p:cNvPicPr>
          <p:nvPr/>
        </p:nvPicPr>
        <p:blipFill>
          <a:blip r:embed="rId2" cstate="print">
            <a:duotone>
              <a:schemeClr val="accent4">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937742" y="1478148"/>
            <a:ext cx="504000" cy="50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3">
            <a:extLst>
              <a:ext uri="{FF2B5EF4-FFF2-40B4-BE49-F238E27FC236}">
                <a16:creationId xmlns:a16="http://schemas.microsoft.com/office/drawing/2014/main" id="{7F680222-DA7C-0540-B101-25F657E01E32}"/>
              </a:ext>
            </a:extLst>
          </p:cNvPr>
          <p:cNvPicPr>
            <a:picLocks noChangeAspect="1"/>
          </p:cNvPicPr>
          <p:nvPr/>
        </p:nvPicPr>
        <p:blipFill>
          <a:blip r:embed="rId3" cstate="print">
            <a:duotone>
              <a:schemeClr val="accent4">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937742" y="2407560"/>
            <a:ext cx="504000" cy="50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6">
            <a:extLst>
              <a:ext uri="{FF2B5EF4-FFF2-40B4-BE49-F238E27FC236}">
                <a16:creationId xmlns:a16="http://schemas.microsoft.com/office/drawing/2014/main" id="{598D9528-8550-3946-B02E-F0D253DB3AA9}"/>
              </a:ext>
            </a:extLst>
          </p:cNvPr>
          <p:cNvPicPr>
            <a:picLocks noChangeAspect="1"/>
          </p:cNvPicPr>
          <p:nvPr/>
        </p:nvPicPr>
        <p:blipFill>
          <a:blip r:embed="rId4" cstate="print">
            <a:duotone>
              <a:schemeClr val="accent4">
                <a:shade val="45000"/>
                <a:satMod val="135000"/>
              </a:schemeClr>
              <a:prstClr val="white"/>
            </a:duotone>
          </a:blip>
          <a:stretch>
            <a:fillRect/>
          </a:stretch>
        </p:blipFill>
        <p:spPr>
          <a:xfrm>
            <a:off x="937742" y="3249828"/>
            <a:ext cx="504000" cy="504000"/>
          </a:xfrm>
          <a:prstGeom prst="rect">
            <a:avLst/>
          </a:prstGeom>
        </p:spPr>
      </p:pic>
      <p:pic>
        <p:nvPicPr>
          <p:cNvPr id="8" name="Picture 7">
            <a:extLst>
              <a:ext uri="{FF2B5EF4-FFF2-40B4-BE49-F238E27FC236}">
                <a16:creationId xmlns:a16="http://schemas.microsoft.com/office/drawing/2014/main" id="{B372D18F-F2C4-3346-8BB0-E4F2C41FB9E1}"/>
              </a:ext>
            </a:extLst>
          </p:cNvPr>
          <p:cNvPicPr>
            <a:picLocks noChangeAspect="1"/>
          </p:cNvPicPr>
          <p:nvPr/>
        </p:nvPicPr>
        <p:blipFill>
          <a:blip r:embed="rId5" cstate="print">
            <a:duotone>
              <a:schemeClr val="accent4">
                <a:shade val="45000"/>
                <a:satMod val="135000"/>
              </a:schemeClr>
              <a:prstClr val="white"/>
            </a:duotone>
          </a:blip>
          <a:stretch>
            <a:fillRect/>
          </a:stretch>
        </p:blipFill>
        <p:spPr>
          <a:xfrm>
            <a:off x="933859" y="4229476"/>
            <a:ext cx="504000" cy="504000"/>
          </a:xfrm>
          <a:prstGeom prst="rect">
            <a:avLst/>
          </a:prstGeom>
        </p:spPr>
      </p:pic>
      <p:pic>
        <p:nvPicPr>
          <p:cNvPr id="9" name="Picture 8">
            <a:extLst>
              <a:ext uri="{FF2B5EF4-FFF2-40B4-BE49-F238E27FC236}">
                <a16:creationId xmlns:a16="http://schemas.microsoft.com/office/drawing/2014/main" id="{A7782486-B893-F24A-A266-CC79E9F8369E}"/>
              </a:ext>
            </a:extLst>
          </p:cNvPr>
          <p:cNvPicPr>
            <a:picLocks noChangeAspect="1"/>
          </p:cNvPicPr>
          <p:nvPr/>
        </p:nvPicPr>
        <p:blipFill>
          <a:blip r:embed="rId6" cstate="print">
            <a:duotone>
              <a:schemeClr val="accent4">
                <a:shade val="45000"/>
                <a:satMod val="135000"/>
              </a:schemeClr>
              <a:prstClr val="white"/>
            </a:duotone>
          </a:blip>
          <a:stretch>
            <a:fillRect/>
          </a:stretch>
        </p:blipFill>
        <p:spPr>
          <a:xfrm>
            <a:off x="933859" y="5069082"/>
            <a:ext cx="504000" cy="504000"/>
          </a:xfrm>
          <a:prstGeom prst="rect">
            <a:avLst/>
          </a:prstGeom>
        </p:spPr>
      </p:pic>
      <p:sp>
        <p:nvSpPr>
          <p:cNvPr id="10" name="TextBox 9">
            <a:extLst>
              <a:ext uri="{FF2B5EF4-FFF2-40B4-BE49-F238E27FC236}">
                <a16:creationId xmlns:a16="http://schemas.microsoft.com/office/drawing/2014/main" id="{1FACBBCE-15A2-7643-BBAD-F98BB64CE48D}"/>
              </a:ext>
            </a:extLst>
          </p:cNvPr>
          <p:cNvSpPr txBox="1"/>
          <p:nvPr/>
        </p:nvSpPr>
        <p:spPr>
          <a:xfrm>
            <a:off x="1849851" y="1462331"/>
            <a:ext cx="8794908"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An undervalued element of research impact assessment is communications</a:t>
            </a:r>
          </a:p>
        </p:txBody>
      </p:sp>
      <p:sp>
        <p:nvSpPr>
          <p:cNvPr id="11" name="TextBox 10">
            <a:extLst>
              <a:ext uri="{FF2B5EF4-FFF2-40B4-BE49-F238E27FC236}">
                <a16:creationId xmlns:a16="http://schemas.microsoft.com/office/drawing/2014/main" id="{A3A83966-0B27-ED4F-B818-D26A367D286A}"/>
              </a:ext>
            </a:extLst>
          </p:cNvPr>
          <p:cNvSpPr txBox="1"/>
          <p:nvPr/>
        </p:nvSpPr>
        <p:spPr>
          <a:xfrm>
            <a:off x="1849851" y="2276928"/>
            <a:ext cx="1025110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Audiences are diverse, often requiring different and concurrent approaches to communicating impact </a:t>
            </a:r>
          </a:p>
        </p:txBody>
      </p:sp>
      <p:sp>
        <p:nvSpPr>
          <p:cNvPr id="12" name="TextBox 11">
            <a:extLst>
              <a:ext uri="{FF2B5EF4-FFF2-40B4-BE49-F238E27FC236}">
                <a16:creationId xmlns:a16="http://schemas.microsoft.com/office/drawing/2014/main" id="{DB5A5144-87D4-5B42-8396-7749AA697AA7}"/>
              </a:ext>
            </a:extLst>
          </p:cNvPr>
          <p:cNvSpPr txBox="1"/>
          <p:nvPr/>
        </p:nvSpPr>
        <p:spPr>
          <a:xfrm>
            <a:off x="1872899" y="3140968"/>
            <a:ext cx="10352043"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The ‘pyramid principle’ is a good approach for communicating impact to policy and decision makers </a:t>
            </a:r>
          </a:p>
        </p:txBody>
      </p:sp>
      <p:sp>
        <p:nvSpPr>
          <p:cNvPr id="13" name="TextBox 12">
            <a:extLst>
              <a:ext uri="{FF2B5EF4-FFF2-40B4-BE49-F238E27FC236}">
                <a16:creationId xmlns:a16="http://schemas.microsoft.com/office/drawing/2014/main" id="{BE14693C-0E24-044D-BEE8-4E81CEF2E575}"/>
              </a:ext>
            </a:extLst>
          </p:cNvPr>
          <p:cNvSpPr txBox="1"/>
          <p:nvPr/>
        </p:nvSpPr>
        <p:spPr>
          <a:xfrm>
            <a:off x="1849851" y="4077072"/>
            <a:ext cx="1025110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It is not rocket science, but you do need to think about communications and design that into impact and impact assessment</a:t>
            </a:r>
          </a:p>
        </p:txBody>
      </p:sp>
      <p:sp>
        <p:nvSpPr>
          <p:cNvPr id="14" name="TextBox 13">
            <a:extLst>
              <a:ext uri="{FF2B5EF4-FFF2-40B4-BE49-F238E27FC236}">
                <a16:creationId xmlns:a16="http://schemas.microsoft.com/office/drawing/2014/main" id="{35457F78-C9C8-E545-8B6B-4D4B81340CAE}"/>
              </a:ext>
            </a:extLst>
          </p:cNvPr>
          <p:cNvSpPr txBox="1"/>
          <p:nvPr/>
        </p:nvSpPr>
        <p:spPr>
          <a:xfrm>
            <a:off x="1849851" y="5058524"/>
            <a:ext cx="7831631"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There is no point having an amazing impact if you can talk about it!</a:t>
            </a:r>
          </a:p>
        </p:txBody>
      </p:sp>
    </p:spTree>
    <p:extLst>
      <p:ext uri="{BB962C8B-B14F-4D97-AF65-F5344CB8AC3E}">
        <p14:creationId xmlns:p14="http://schemas.microsoft.com/office/powerpoint/2010/main" val="303241570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Isosceles Triangle 17">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3A71FEFE-9377-4073-AABC-C0F92C9BBA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0354" y="643467"/>
            <a:ext cx="9831291" cy="5571065"/>
          </a:xfrm>
          <a:prstGeom prst="rect">
            <a:avLst/>
          </a:prstGeom>
          <a:ln>
            <a:noFill/>
          </a:ln>
        </p:spPr>
      </p:pic>
      <p:sp>
        <p:nvSpPr>
          <p:cNvPr id="20" name="Isosceles Triangle 19">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Slide Number Placeholder 1">
            <a:extLst>
              <a:ext uri="{FF2B5EF4-FFF2-40B4-BE49-F238E27FC236}">
                <a16:creationId xmlns:a16="http://schemas.microsoft.com/office/drawing/2014/main" id="{479409F5-E0E2-9A4E-B677-F318FA95870C}"/>
              </a:ext>
            </a:extLst>
          </p:cNvPr>
          <p:cNvSpPr>
            <a:spLocks noGrp="1"/>
          </p:cNvSpPr>
          <p:nvPr>
            <p:ph type="sldNum" sz="quarter" idx="12"/>
          </p:nvPr>
        </p:nvSpPr>
        <p:spPr>
          <a:xfrm>
            <a:off x="9448800" y="6486004"/>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3F9903-A2A3-4774-B3B1-3F64182EFF85}" type="slidenum">
              <a:rPr kumimoji="0" lang="en-GB" sz="1200" b="0" i="0" u="none" strike="noStrike" kern="1200" cap="none" spc="0" normalizeH="0" baseline="0" noProof="0" smtClean="0">
                <a:ln>
                  <a:noFill/>
                </a:ln>
                <a:solidFill>
                  <a:srgbClr val="E7E6E6">
                    <a:lumMod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dirty="0">
              <a:ln>
                <a:noFill/>
              </a:ln>
              <a:solidFill>
                <a:srgbClr val="E7E6E6">
                  <a:lumMod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572133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pic>
        <p:nvPicPr>
          <p:cNvPr id="4" name="Afbeelding 3"/>
          <p:cNvPicPr>
            <a:picLocks noChangeAspect="1"/>
          </p:cNvPicPr>
          <p:nvPr/>
        </p:nvPicPr>
        <p:blipFill rotWithShape="1">
          <a:blip r:embed="rId3" cstate="print">
            <a:extLst>
              <a:ext uri="{28A0092B-C50C-407E-A947-70E740481C1C}">
                <a14:useLocalDpi xmlns:a14="http://schemas.microsoft.com/office/drawing/2010/main" val="0"/>
              </a:ext>
            </a:extLst>
          </a:blip>
          <a:srcRect r="50509" b="74431"/>
          <a:stretch/>
        </p:blipFill>
        <p:spPr>
          <a:xfrm>
            <a:off x="0" y="-240"/>
            <a:ext cx="6261463" cy="1272359"/>
          </a:xfrm>
          <a:prstGeom prst="rect">
            <a:avLst/>
          </a:prstGeom>
        </p:spPr>
      </p:pic>
      <p:sp>
        <p:nvSpPr>
          <p:cNvPr id="5" name="Rechthoek 4"/>
          <p:cNvSpPr/>
          <p:nvPr/>
        </p:nvSpPr>
        <p:spPr>
          <a:xfrm>
            <a:off x="6113417" y="-242"/>
            <a:ext cx="6113883" cy="1541660"/>
          </a:xfrm>
          <a:prstGeom prst="rect">
            <a:avLst/>
          </a:prstGeom>
          <a:solidFill>
            <a:srgbClr val="F7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kstvak 6"/>
          <p:cNvSpPr txBox="1"/>
          <p:nvPr/>
        </p:nvSpPr>
        <p:spPr>
          <a:xfrm>
            <a:off x="0" y="1250954"/>
            <a:ext cx="12227300" cy="580928"/>
          </a:xfrm>
          <a:prstGeom prst="rect">
            <a:avLst/>
          </a:prstGeom>
          <a:solidFill>
            <a:srgbClr val="820000"/>
          </a:solidFill>
          <a:ln w="76200">
            <a:noFill/>
          </a:ln>
        </p:spPr>
        <p:txBody>
          <a:bodyPr wrap="square" rtlCol="0">
            <a:spAutoFit/>
          </a:bodyPr>
          <a:lstStyle/>
          <a:p>
            <a:pPr marL="0" marR="0" lvl="0" indent="0" algn="ctr" defTabSz="914400" rtl="0" eaLnBrk="1" fontAlgn="auto" latinLnBrk="0" hangingPunct="1">
              <a:lnSpc>
                <a:spcPct val="120000"/>
              </a:lnSpc>
              <a:spcBef>
                <a:spcPts val="300"/>
              </a:spcBef>
              <a:spcAft>
                <a:spcPts val="60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Garamond" panose="02020404030301010803" pitchFamily="18" charset="0"/>
              <a:ea typeface="+mn-ea"/>
              <a:cs typeface="+mn-cs"/>
            </a:endParaRPr>
          </a:p>
        </p:txBody>
      </p:sp>
      <p:sp>
        <p:nvSpPr>
          <p:cNvPr id="8" name="Rechthoek 7"/>
          <p:cNvSpPr/>
          <p:nvPr/>
        </p:nvSpPr>
        <p:spPr>
          <a:xfrm>
            <a:off x="0" y="6762201"/>
            <a:ext cx="12192000" cy="104508"/>
          </a:xfrm>
          <a:prstGeom prst="rect">
            <a:avLst/>
          </a:prstGeom>
          <a:solidFill>
            <a:srgbClr val="820000"/>
          </a:solidFill>
          <a:ln>
            <a:solidFill>
              <a:srgbClr val="8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 name="Afbeelding 16"/>
          <p:cNvPicPr>
            <a:picLocks noChangeAspect="1"/>
          </p:cNvPicPr>
          <p:nvPr/>
        </p:nvPicPr>
        <p:blipFill rotWithShape="1">
          <a:blip r:embed="rId4">
            <a:extLst>
              <a:ext uri="{28A0092B-C50C-407E-A947-70E740481C1C}">
                <a14:useLocalDpi xmlns:a14="http://schemas.microsoft.com/office/drawing/2010/main" val="0"/>
              </a:ext>
            </a:extLst>
          </a:blip>
          <a:srcRect l="28128" t="10859" r="29179" b="42807"/>
          <a:stretch/>
        </p:blipFill>
        <p:spPr>
          <a:xfrm>
            <a:off x="-1" y="6298562"/>
            <a:ext cx="1549269" cy="463639"/>
          </a:xfrm>
          <a:prstGeom prst="rect">
            <a:avLst/>
          </a:prstGeom>
        </p:spPr>
      </p:pic>
      <p:sp>
        <p:nvSpPr>
          <p:cNvPr id="10" name="Titel 1">
            <a:extLst>
              <a:ext uri="{FF2B5EF4-FFF2-40B4-BE49-F238E27FC236}">
                <a16:creationId xmlns:a16="http://schemas.microsoft.com/office/drawing/2014/main" id="{6DAA1982-755C-4897-B83D-619215647D02}"/>
              </a:ext>
            </a:extLst>
          </p:cNvPr>
          <p:cNvSpPr txBox="1">
            <a:spLocks/>
          </p:cNvSpPr>
          <p:nvPr/>
        </p:nvSpPr>
        <p:spPr>
          <a:xfrm>
            <a:off x="1848489" y="2212070"/>
            <a:ext cx="8825948" cy="3790587"/>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1800"/>
              </a:spcAft>
            </a:pPr>
            <a:r>
              <a:rPr lang="nl-NL" sz="6500" b="1" dirty="0" err="1">
                <a:solidFill>
                  <a:srgbClr val="820000"/>
                </a:solidFill>
                <a:latin typeface="Garamond" panose="02020404030301010803" pitchFamily="18" charset="0"/>
              </a:rPr>
              <a:t>Introduction</a:t>
            </a:r>
            <a:r>
              <a:rPr lang="nl-NL" sz="6500" b="1" dirty="0">
                <a:solidFill>
                  <a:srgbClr val="820000"/>
                </a:solidFill>
                <a:latin typeface="Garamond" panose="02020404030301010803" pitchFamily="18" charset="0"/>
              </a:rPr>
              <a:t> </a:t>
            </a:r>
            <a:r>
              <a:rPr lang="nl-NL" sz="6500" b="1" dirty="0" err="1">
                <a:solidFill>
                  <a:srgbClr val="820000"/>
                </a:solidFill>
                <a:latin typeface="Garamond" panose="02020404030301010803" pitchFamily="18" charset="0"/>
              </a:rPr>
              <a:t>to</a:t>
            </a:r>
            <a:r>
              <a:rPr lang="nl-NL" sz="6500" b="1" dirty="0">
                <a:solidFill>
                  <a:srgbClr val="820000"/>
                </a:solidFill>
                <a:latin typeface="Garamond" panose="02020404030301010803" pitchFamily="18" charset="0"/>
              </a:rPr>
              <a:t> </a:t>
            </a:r>
            <a:r>
              <a:rPr lang="nl-NL" sz="6500" b="1" dirty="0" err="1">
                <a:solidFill>
                  <a:srgbClr val="820000"/>
                </a:solidFill>
                <a:latin typeface="Garamond" panose="02020404030301010803" pitchFamily="18" charset="0"/>
              </a:rPr>
              <a:t>the</a:t>
            </a:r>
            <a:r>
              <a:rPr lang="nl-NL" sz="6500" b="1" dirty="0">
                <a:solidFill>
                  <a:srgbClr val="820000"/>
                </a:solidFill>
                <a:latin typeface="Garamond" panose="02020404030301010803" pitchFamily="18" charset="0"/>
              </a:rPr>
              <a:t> Course </a:t>
            </a:r>
            <a:r>
              <a:rPr lang="nl-NL" sz="6500" b="1" dirty="0" err="1">
                <a:solidFill>
                  <a:srgbClr val="820000"/>
                </a:solidFill>
                <a:latin typeface="Garamond" panose="02020404030301010803" pitchFamily="18" charset="0"/>
              </a:rPr>
              <a:t>Assignment</a:t>
            </a:r>
            <a:endParaRPr lang="nl-NL" sz="6500" b="1" dirty="0">
              <a:solidFill>
                <a:srgbClr val="820000"/>
              </a:solidFill>
              <a:latin typeface="Garamond" panose="02020404030301010803" pitchFamily="18" charset="0"/>
            </a:endParaRPr>
          </a:p>
        </p:txBody>
      </p:sp>
      <p:sp>
        <p:nvSpPr>
          <p:cNvPr id="14" name="Tekstvak 14">
            <a:extLst>
              <a:ext uri="{FF2B5EF4-FFF2-40B4-BE49-F238E27FC236}">
                <a16:creationId xmlns:a16="http://schemas.microsoft.com/office/drawing/2014/main" id="{61F0E10E-3F04-4A52-BD16-DCDF659CCF5B}"/>
              </a:ext>
            </a:extLst>
          </p:cNvPr>
          <p:cNvSpPr txBox="1"/>
          <p:nvPr/>
        </p:nvSpPr>
        <p:spPr>
          <a:xfrm>
            <a:off x="9620834" y="6234477"/>
            <a:ext cx="2478275" cy="523220"/>
          </a:xfrm>
          <a:prstGeom prst="rect">
            <a:avLst/>
          </a:prstGeom>
          <a:noFill/>
        </p:spPr>
        <p:txBody>
          <a:bodyPr wrap="square" rtlCol="0">
            <a:spAutoFit/>
          </a:bodyPr>
          <a:lstStyle/>
          <a:p>
            <a:pPr algn="r"/>
            <a:r>
              <a:rPr lang="nl-NL" sz="2800" b="1" dirty="0">
                <a:latin typeface="Garamond" panose="02020404030301010803" pitchFamily="18" charset="0"/>
              </a:rPr>
              <a:t>#</a:t>
            </a:r>
            <a:r>
              <a:rPr lang="nl-NL" sz="2800" b="1" kern="1400" cap="small" dirty="0">
                <a:solidFill>
                  <a:srgbClr val="000000"/>
                </a:solidFill>
                <a:latin typeface="Garamond" panose="02020404030301010803" pitchFamily="18" charset="0"/>
              </a:rPr>
              <a:t>aismi21</a:t>
            </a:r>
          </a:p>
        </p:txBody>
      </p:sp>
      <p:sp>
        <p:nvSpPr>
          <p:cNvPr id="11" name="Tekstvak 5">
            <a:extLst>
              <a:ext uri="{FF2B5EF4-FFF2-40B4-BE49-F238E27FC236}">
                <a16:creationId xmlns:a16="http://schemas.microsoft.com/office/drawing/2014/main" id="{B7248BA5-B9C6-47AF-B4C4-CACAD4D8E0AE}"/>
              </a:ext>
            </a:extLst>
          </p:cNvPr>
          <p:cNvSpPr txBox="1">
            <a:spLocks/>
          </p:cNvSpPr>
          <p:nvPr/>
        </p:nvSpPr>
        <p:spPr>
          <a:xfrm>
            <a:off x="4428309" y="13755"/>
            <a:ext cx="7670800" cy="1138773"/>
          </a:xfrm>
          <a:prstGeom prst="rect">
            <a:avLst/>
          </a:prstGeom>
          <a:noFill/>
        </p:spPr>
        <p:txBody>
          <a:bodyPr wrap="square" rtlCol="0">
            <a:spAutoFit/>
          </a:bodyPr>
          <a:lstStyle/>
          <a:p>
            <a:pPr lvl="0" algn="r"/>
            <a:r>
              <a:rPr lang="en-US" sz="2400" dirty="0">
                <a:solidFill>
                  <a:srgbClr val="820000"/>
                </a:solidFill>
                <a:latin typeface="Garamond" panose="02020404030301010803" pitchFamily="18" charset="0"/>
              </a:rPr>
              <a:t>Assessing Impact of Science:</a:t>
            </a:r>
          </a:p>
          <a:p>
            <a:pPr lvl="0" algn="r"/>
            <a:r>
              <a:rPr lang="en-US" sz="2400" dirty="0">
                <a:solidFill>
                  <a:srgbClr val="820000"/>
                </a:solidFill>
                <a:latin typeface="Garamond" panose="02020404030301010803" pitchFamily="18" charset="0"/>
              </a:rPr>
              <a:t> Methods &amp; Instruments</a:t>
            </a:r>
          </a:p>
          <a:p>
            <a:pPr lvl="0" algn="r"/>
            <a:r>
              <a:rPr lang="en-US" sz="2000" dirty="0">
                <a:solidFill>
                  <a:prstClr val="black"/>
                </a:solidFill>
                <a:latin typeface="Garamond" panose="02020404030301010803" pitchFamily="18" charset="0"/>
              </a:rPr>
              <a:t>3-5 November, 2021</a:t>
            </a:r>
          </a:p>
        </p:txBody>
      </p:sp>
    </p:spTree>
    <p:extLst>
      <p:ext uri="{BB962C8B-B14F-4D97-AF65-F5344CB8AC3E}">
        <p14:creationId xmlns:p14="http://schemas.microsoft.com/office/powerpoint/2010/main" val="258157206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pic>
        <p:nvPicPr>
          <p:cNvPr id="4" name="Afbeelding 3"/>
          <p:cNvPicPr>
            <a:picLocks noChangeAspect="1"/>
          </p:cNvPicPr>
          <p:nvPr/>
        </p:nvPicPr>
        <p:blipFill rotWithShape="1">
          <a:blip r:embed="rId3" cstate="print">
            <a:extLst>
              <a:ext uri="{28A0092B-C50C-407E-A947-70E740481C1C}">
                <a14:useLocalDpi xmlns:a14="http://schemas.microsoft.com/office/drawing/2010/main" val="0"/>
              </a:ext>
            </a:extLst>
          </a:blip>
          <a:srcRect r="50509" b="74431"/>
          <a:stretch/>
        </p:blipFill>
        <p:spPr>
          <a:xfrm>
            <a:off x="0" y="-240"/>
            <a:ext cx="6261463" cy="1272359"/>
          </a:xfrm>
          <a:prstGeom prst="rect">
            <a:avLst/>
          </a:prstGeom>
        </p:spPr>
      </p:pic>
      <p:sp>
        <p:nvSpPr>
          <p:cNvPr id="5" name="Rechthoek 4"/>
          <p:cNvSpPr/>
          <p:nvPr/>
        </p:nvSpPr>
        <p:spPr>
          <a:xfrm>
            <a:off x="6113417" y="-242"/>
            <a:ext cx="6113883" cy="1541660"/>
          </a:xfrm>
          <a:prstGeom prst="rect">
            <a:avLst/>
          </a:prstGeom>
          <a:solidFill>
            <a:srgbClr val="F7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kstvak 6"/>
          <p:cNvSpPr txBox="1"/>
          <p:nvPr/>
        </p:nvSpPr>
        <p:spPr>
          <a:xfrm>
            <a:off x="0" y="1250954"/>
            <a:ext cx="12227300" cy="580928"/>
          </a:xfrm>
          <a:prstGeom prst="rect">
            <a:avLst/>
          </a:prstGeom>
          <a:solidFill>
            <a:srgbClr val="820000"/>
          </a:solidFill>
          <a:ln w="76200">
            <a:noFill/>
          </a:ln>
        </p:spPr>
        <p:txBody>
          <a:bodyPr wrap="square" rtlCol="0">
            <a:spAutoFit/>
          </a:bodyPr>
          <a:lstStyle/>
          <a:p>
            <a:pPr marL="0" marR="0" lvl="0" indent="0" algn="ctr" defTabSz="914400" rtl="0" eaLnBrk="1" fontAlgn="auto" latinLnBrk="0" hangingPunct="1">
              <a:lnSpc>
                <a:spcPct val="120000"/>
              </a:lnSpc>
              <a:spcBef>
                <a:spcPts val="300"/>
              </a:spcBef>
              <a:spcAft>
                <a:spcPts val="60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Garamond" panose="02020404030301010803" pitchFamily="18" charset="0"/>
              <a:ea typeface="+mn-ea"/>
              <a:cs typeface="+mn-cs"/>
            </a:endParaRPr>
          </a:p>
        </p:txBody>
      </p:sp>
      <p:sp>
        <p:nvSpPr>
          <p:cNvPr id="8" name="Rechthoek 7"/>
          <p:cNvSpPr/>
          <p:nvPr/>
        </p:nvSpPr>
        <p:spPr>
          <a:xfrm>
            <a:off x="0" y="6762201"/>
            <a:ext cx="12192000" cy="104508"/>
          </a:xfrm>
          <a:prstGeom prst="rect">
            <a:avLst/>
          </a:prstGeom>
          <a:solidFill>
            <a:srgbClr val="820000"/>
          </a:solidFill>
          <a:ln>
            <a:solidFill>
              <a:srgbClr val="8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 name="Afbeelding 16"/>
          <p:cNvPicPr>
            <a:picLocks noChangeAspect="1"/>
          </p:cNvPicPr>
          <p:nvPr/>
        </p:nvPicPr>
        <p:blipFill rotWithShape="1">
          <a:blip r:embed="rId4">
            <a:extLst>
              <a:ext uri="{28A0092B-C50C-407E-A947-70E740481C1C}">
                <a14:useLocalDpi xmlns:a14="http://schemas.microsoft.com/office/drawing/2010/main" val="0"/>
              </a:ext>
            </a:extLst>
          </a:blip>
          <a:srcRect l="28128" t="10859" r="29179" b="42807"/>
          <a:stretch/>
        </p:blipFill>
        <p:spPr>
          <a:xfrm>
            <a:off x="-1" y="6298562"/>
            <a:ext cx="1549269" cy="463639"/>
          </a:xfrm>
          <a:prstGeom prst="rect">
            <a:avLst/>
          </a:prstGeom>
        </p:spPr>
      </p:pic>
      <p:sp>
        <p:nvSpPr>
          <p:cNvPr id="10" name="Titel 1">
            <a:extLst>
              <a:ext uri="{FF2B5EF4-FFF2-40B4-BE49-F238E27FC236}">
                <a16:creationId xmlns:a16="http://schemas.microsoft.com/office/drawing/2014/main" id="{6DAA1982-755C-4897-B83D-619215647D02}"/>
              </a:ext>
            </a:extLst>
          </p:cNvPr>
          <p:cNvSpPr txBox="1">
            <a:spLocks/>
          </p:cNvSpPr>
          <p:nvPr/>
        </p:nvSpPr>
        <p:spPr>
          <a:xfrm>
            <a:off x="1848489" y="2212070"/>
            <a:ext cx="8825948" cy="3790587"/>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1800"/>
              </a:spcAft>
            </a:pPr>
            <a:r>
              <a:rPr lang="en-US" b="1" dirty="0">
                <a:latin typeface="Garamond" panose="02020404030301010803" pitchFamily="18" charset="0"/>
              </a:rPr>
              <a:t>A proposal to improve the societal impact of your institute by integrating effective impact assessment methods and tools</a:t>
            </a:r>
            <a:br>
              <a:rPr lang="en-US" sz="4000" b="1" dirty="0">
                <a:latin typeface="Garamond" panose="02020404030301010803" pitchFamily="18" charset="0"/>
              </a:rPr>
            </a:br>
            <a:endParaRPr lang="en-US" sz="3700" dirty="0">
              <a:latin typeface="Garamond" panose="02020404030301010803" pitchFamily="18" charset="0"/>
            </a:endParaRPr>
          </a:p>
          <a:p>
            <a:pPr algn="ctr"/>
            <a:r>
              <a:rPr lang="en-US" sz="2500" dirty="0">
                <a:latin typeface="Garamond" panose="02020404030301010803" pitchFamily="18" charset="0"/>
              </a:rPr>
              <a:t>Final presentations: November 5, 13.45-15.30 GMT</a:t>
            </a:r>
            <a:endParaRPr lang="nl-NL" sz="2500" b="1" dirty="0">
              <a:latin typeface="Garamond" panose="02020404030301010803" pitchFamily="18" charset="0"/>
            </a:endParaRPr>
          </a:p>
        </p:txBody>
      </p:sp>
      <p:sp>
        <p:nvSpPr>
          <p:cNvPr id="14" name="Tekstvak 14">
            <a:extLst>
              <a:ext uri="{FF2B5EF4-FFF2-40B4-BE49-F238E27FC236}">
                <a16:creationId xmlns:a16="http://schemas.microsoft.com/office/drawing/2014/main" id="{61F0E10E-3F04-4A52-BD16-DCDF659CCF5B}"/>
              </a:ext>
            </a:extLst>
          </p:cNvPr>
          <p:cNvSpPr txBox="1"/>
          <p:nvPr/>
        </p:nvSpPr>
        <p:spPr>
          <a:xfrm>
            <a:off x="9620834" y="6234477"/>
            <a:ext cx="2478275" cy="523220"/>
          </a:xfrm>
          <a:prstGeom prst="rect">
            <a:avLst/>
          </a:prstGeom>
          <a:noFill/>
        </p:spPr>
        <p:txBody>
          <a:bodyPr wrap="square" rtlCol="0">
            <a:spAutoFit/>
          </a:bodyPr>
          <a:lstStyle/>
          <a:p>
            <a:pPr algn="r"/>
            <a:r>
              <a:rPr lang="nl-NL" sz="2400" b="1" dirty="0">
                <a:latin typeface="Garamond" panose="02020404030301010803" pitchFamily="18" charset="0"/>
              </a:rPr>
              <a:t>#</a:t>
            </a:r>
            <a:r>
              <a:rPr lang="nl-NL" sz="2800" b="1" kern="1400" cap="small" dirty="0">
                <a:solidFill>
                  <a:srgbClr val="000000"/>
                </a:solidFill>
                <a:latin typeface="Garamond" panose="02020404030301010803" pitchFamily="18" charset="0"/>
              </a:rPr>
              <a:t>aismi21</a:t>
            </a:r>
          </a:p>
        </p:txBody>
      </p:sp>
      <p:sp>
        <p:nvSpPr>
          <p:cNvPr id="11" name="Tekstvak 5">
            <a:extLst>
              <a:ext uri="{FF2B5EF4-FFF2-40B4-BE49-F238E27FC236}">
                <a16:creationId xmlns:a16="http://schemas.microsoft.com/office/drawing/2014/main" id="{B7248BA5-B9C6-47AF-B4C4-CACAD4D8E0AE}"/>
              </a:ext>
            </a:extLst>
          </p:cNvPr>
          <p:cNvSpPr txBox="1">
            <a:spLocks/>
          </p:cNvSpPr>
          <p:nvPr/>
        </p:nvSpPr>
        <p:spPr>
          <a:xfrm>
            <a:off x="4428309" y="13755"/>
            <a:ext cx="7670800" cy="1138773"/>
          </a:xfrm>
          <a:prstGeom prst="rect">
            <a:avLst/>
          </a:prstGeom>
          <a:noFill/>
        </p:spPr>
        <p:txBody>
          <a:bodyPr wrap="square" rtlCol="0">
            <a:spAutoFit/>
          </a:bodyPr>
          <a:lstStyle/>
          <a:p>
            <a:pPr lvl="0" algn="r"/>
            <a:r>
              <a:rPr lang="en-US" sz="2400" dirty="0">
                <a:solidFill>
                  <a:srgbClr val="820000"/>
                </a:solidFill>
                <a:latin typeface="Garamond" panose="02020404030301010803" pitchFamily="18" charset="0"/>
              </a:rPr>
              <a:t>Assessing Impact of Science:</a:t>
            </a:r>
          </a:p>
          <a:p>
            <a:pPr lvl="0" algn="r"/>
            <a:r>
              <a:rPr lang="en-US" sz="2400" dirty="0">
                <a:solidFill>
                  <a:srgbClr val="820000"/>
                </a:solidFill>
                <a:latin typeface="Garamond" panose="02020404030301010803" pitchFamily="18" charset="0"/>
              </a:rPr>
              <a:t> Methods &amp; Instruments</a:t>
            </a:r>
          </a:p>
          <a:p>
            <a:pPr lvl="0" algn="r"/>
            <a:r>
              <a:rPr lang="en-US" sz="2000" dirty="0">
                <a:solidFill>
                  <a:prstClr val="black"/>
                </a:solidFill>
                <a:latin typeface="Garamond" panose="02020404030301010803" pitchFamily="18" charset="0"/>
              </a:rPr>
              <a:t>3-5 November, 2021</a:t>
            </a:r>
          </a:p>
        </p:txBody>
      </p:sp>
    </p:spTree>
    <p:extLst>
      <p:ext uri="{BB962C8B-B14F-4D97-AF65-F5344CB8AC3E}">
        <p14:creationId xmlns:p14="http://schemas.microsoft.com/office/powerpoint/2010/main" val="344629757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pic>
        <p:nvPicPr>
          <p:cNvPr id="4" name="Afbeelding 3"/>
          <p:cNvPicPr>
            <a:picLocks noChangeAspect="1"/>
          </p:cNvPicPr>
          <p:nvPr/>
        </p:nvPicPr>
        <p:blipFill rotWithShape="1">
          <a:blip r:embed="rId3" cstate="print">
            <a:extLst>
              <a:ext uri="{28A0092B-C50C-407E-A947-70E740481C1C}">
                <a14:useLocalDpi xmlns:a14="http://schemas.microsoft.com/office/drawing/2010/main" val="0"/>
              </a:ext>
            </a:extLst>
          </a:blip>
          <a:srcRect r="50509" b="74431"/>
          <a:stretch/>
        </p:blipFill>
        <p:spPr>
          <a:xfrm>
            <a:off x="0" y="-240"/>
            <a:ext cx="6261463" cy="1272359"/>
          </a:xfrm>
          <a:prstGeom prst="rect">
            <a:avLst/>
          </a:prstGeom>
        </p:spPr>
      </p:pic>
      <p:sp>
        <p:nvSpPr>
          <p:cNvPr id="5" name="Rechthoek 4"/>
          <p:cNvSpPr/>
          <p:nvPr/>
        </p:nvSpPr>
        <p:spPr>
          <a:xfrm>
            <a:off x="6113417" y="-242"/>
            <a:ext cx="6113883" cy="1541660"/>
          </a:xfrm>
          <a:prstGeom prst="rect">
            <a:avLst/>
          </a:prstGeom>
          <a:solidFill>
            <a:srgbClr val="F7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kstvak 6"/>
          <p:cNvSpPr txBox="1"/>
          <p:nvPr/>
        </p:nvSpPr>
        <p:spPr>
          <a:xfrm>
            <a:off x="0" y="1250954"/>
            <a:ext cx="12227300" cy="580928"/>
          </a:xfrm>
          <a:prstGeom prst="rect">
            <a:avLst/>
          </a:prstGeom>
          <a:solidFill>
            <a:srgbClr val="820000"/>
          </a:solidFill>
          <a:ln w="76200">
            <a:noFill/>
          </a:ln>
        </p:spPr>
        <p:txBody>
          <a:bodyPr wrap="square" rtlCol="0">
            <a:spAutoFit/>
          </a:bodyPr>
          <a:lstStyle/>
          <a:p>
            <a:pPr marL="0" marR="0" lvl="0" indent="0" algn="ctr" defTabSz="914400" rtl="0" eaLnBrk="1" fontAlgn="auto" latinLnBrk="0" hangingPunct="1">
              <a:lnSpc>
                <a:spcPct val="120000"/>
              </a:lnSpc>
              <a:spcBef>
                <a:spcPts val="300"/>
              </a:spcBef>
              <a:spcAft>
                <a:spcPts val="60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Garamond" panose="02020404030301010803" pitchFamily="18" charset="0"/>
              <a:ea typeface="+mn-ea"/>
              <a:cs typeface="+mn-cs"/>
            </a:endParaRPr>
          </a:p>
        </p:txBody>
      </p:sp>
      <p:sp>
        <p:nvSpPr>
          <p:cNvPr id="8" name="Rechthoek 7"/>
          <p:cNvSpPr/>
          <p:nvPr/>
        </p:nvSpPr>
        <p:spPr>
          <a:xfrm>
            <a:off x="0" y="6762201"/>
            <a:ext cx="12192000" cy="104508"/>
          </a:xfrm>
          <a:prstGeom prst="rect">
            <a:avLst/>
          </a:prstGeom>
          <a:solidFill>
            <a:srgbClr val="820000"/>
          </a:solidFill>
          <a:ln>
            <a:solidFill>
              <a:srgbClr val="8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itel 1">
            <a:extLst>
              <a:ext uri="{FF2B5EF4-FFF2-40B4-BE49-F238E27FC236}">
                <a16:creationId xmlns:a16="http://schemas.microsoft.com/office/drawing/2014/main" id="{6DAA1982-755C-4897-B83D-619215647D02}"/>
              </a:ext>
            </a:extLst>
          </p:cNvPr>
          <p:cNvSpPr txBox="1">
            <a:spLocks/>
          </p:cNvSpPr>
          <p:nvPr/>
        </p:nvSpPr>
        <p:spPr>
          <a:xfrm>
            <a:off x="274321" y="1991290"/>
            <a:ext cx="11824788" cy="4280890"/>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1800"/>
              </a:spcAft>
            </a:pPr>
            <a:r>
              <a:rPr lang="nl-NL" sz="3300" b="1" dirty="0" err="1">
                <a:solidFill>
                  <a:srgbClr val="820000"/>
                </a:solidFill>
                <a:latin typeface="Garamond" panose="02020404030301010803" pitchFamily="18" charset="0"/>
              </a:rPr>
              <a:t>Elements</a:t>
            </a:r>
            <a:r>
              <a:rPr lang="nl-NL" sz="3300" b="1" dirty="0">
                <a:solidFill>
                  <a:srgbClr val="820000"/>
                </a:solidFill>
                <a:latin typeface="Garamond" panose="02020404030301010803" pitchFamily="18" charset="0"/>
              </a:rPr>
              <a:t> </a:t>
            </a:r>
            <a:r>
              <a:rPr lang="nl-NL" sz="3300" b="1" dirty="0" err="1">
                <a:solidFill>
                  <a:srgbClr val="820000"/>
                </a:solidFill>
                <a:latin typeface="Garamond" panose="02020404030301010803" pitchFamily="18" charset="0"/>
              </a:rPr>
              <a:t>to</a:t>
            </a:r>
            <a:r>
              <a:rPr lang="nl-NL" sz="3300" b="1" dirty="0">
                <a:solidFill>
                  <a:srgbClr val="820000"/>
                </a:solidFill>
                <a:latin typeface="Garamond" panose="02020404030301010803" pitchFamily="18" charset="0"/>
              </a:rPr>
              <a:t> </a:t>
            </a:r>
            <a:r>
              <a:rPr lang="nl-NL" sz="3300" b="1" dirty="0" err="1">
                <a:solidFill>
                  <a:srgbClr val="820000"/>
                </a:solidFill>
                <a:latin typeface="Garamond" panose="02020404030301010803" pitchFamily="18" charset="0"/>
              </a:rPr>
              <a:t>consider</a:t>
            </a:r>
            <a:endParaRPr lang="en-US" sz="3300" b="1" dirty="0">
              <a:latin typeface="Garamond" panose="02020404030301010803" pitchFamily="18" charset="0"/>
            </a:endParaRPr>
          </a:p>
          <a:p>
            <a:pPr marL="342900" marR="0" lvl="0" indent="-342900" algn="just">
              <a:lnSpc>
                <a:spcPct val="107000"/>
              </a:lnSpc>
              <a:spcBef>
                <a:spcPts val="0"/>
              </a:spcBef>
              <a:spcAft>
                <a:spcPts val="0"/>
              </a:spcAft>
              <a:buFont typeface="Garamond" panose="02020404030301010803" pitchFamily="18" charset="0"/>
              <a:buAutoNum type="arabicPeriod"/>
            </a:pPr>
            <a:r>
              <a:rPr lang="en-US" sz="2000" dirty="0">
                <a:latin typeface="Garamond" panose="02020404030301010803" pitchFamily="18" charset="0"/>
                <a:ea typeface="Calibri" panose="020F0502020204030204" pitchFamily="34" charset="0"/>
                <a:cs typeface="Times New Roman" panose="02020603050405020304" pitchFamily="18" charset="0"/>
              </a:rPr>
              <a:t>What is the current state of impact assessment at your </a:t>
            </a:r>
            <a:r>
              <a:rPr lang="en-US" sz="2000" dirty="0" err="1">
                <a:latin typeface="Garamond" panose="02020404030301010803" pitchFamily="18" charset="0"/>
                <a:ea typeface="Calibri" panose="020F0502020204030204" pitchFamily="34" charset="0"/>
                <a:cs typeface="Times New Roman" panose="02020603050405020304" pitchFamily="18" charset="0"/>
              </a:rPr>
              <a:t>organisation</a:t>
            </a:r>
            <a:r>
              <a:rPr lang="en-US" sz="2000" dirty="0">
                <a:latin typeface="Garamond" panose="02020404030301010803" pitchFamily="18" charset="0"/>
                <a:ea typeface="Calibri" panose="020F0502020204030204" pitchFamily="34" charset="0"/>
                <a:cs typeface="Times New Roman" panose="02020603050405020304" pitchFamily="18" charset="0"/>
              </a:rPr>
              <a:t>? Which tools and methodologies are currently in use?</a:t>
            </a:r>
          </a:p>
          <a:p>
            <a:pPr marL="342900" marR="0" lvl="0" indent="-342900" algn="just">
              <a:lnSpc>
                <a:spcPct val="107000"/>
              </a:lnSpc>
              <a:spcBef>
                <a:spcPts val="0"/>
              </a:spcBef>
              <a:spcAft>
                <a:spcPts val="0"/>
              </a:spcAft>
              <a:buFont typeface="Garamond" panose="02020404030301010803" pitchFamily="18" charset="0"/>
              <a:buAutoNum type="arabicPeriod"/>
            </a:pPr>
            <a:r>
              <a:rPr lang="en-US" sz="2000" dirty="0">
                <a:latin typeface="Garamond" panose="02020404030301010803" pitchFamily="18" charset="0"/>
                <a:ea typeface="Calibri" panose="020F0502020204030204" pitchFamily="34" charset="0"/>
                <a:cs typeface="Times New Roman" panose="02020603050405020304" pitchFamily="18" charset="0"/>
              </a:rPr>
              <a:t>What tools and systems are available to you to support evaluation of your impact? What is missing?</a:t>
            </a:r>
          </a:p>
          <a:p>
            <a:pPr marL="342900" marR="0" lvl="0" indent="-342900" algn="just">
              <a:lnSpc>
                <a:spcPct val="107000"/>
              </a:lnSpc>
              <a:spcBef>
                <a:spcPts val="0"/>
              </a:spcBef>
              <a:spcAft>
                <a:spcPts val="0"/>
              </a:spcAft>
              <a:buFont typeface="Garamond" panose="02020404030301010803" pitchFamily="18" charset="0"/>
              <a:buAutoNum type="arabicPeriod"/>
            </a:pPr>
            <a:r>
              <a:rPr lang="en-US" sz="2000" dirty="0">
                <a:latin typeface="Garamond" panose="02020404030301010803" pitchFamily="18" charset="0"/>
                <a:ea typeface="Calibri" panose="020F0502020204030204" pitchFamily="34" charset="0"/>
                <a:cs typeface="Times New Roman" panose="02020603050405020304" pitchFamily="18" charset="0"/>
              </a:rPr>
              <a:t>What is you/your </a:t>
            </a:r>
            <a:r>
              <a:rPr lang="en-US" sz="2000" dirty="0" err="1">
                <a:latin typeface="Garamond" panose="02020404030301010803" pitchFamily="18" charset="0"/>
                <a:ea typeface="Calibri" panose="020F0502020204030204" pitchFamily="34" charset="0"/>
                <a:cs typeface="Times New Roman" panose="02020603050405020304" pitchFamily="18" charset="0"/>
              </a:rPr>
              <a:t>organisation’s</a:t>
            </a:r>
            <a:r>
              <a:rPr lang="en-US" sz="2000" dirty="0">
                <a:latin typeface="Garamond" panose="02020404030301010803" pitchFamily="18" charset="0"/>
                <a:ea typeface="Calibri" panose="020F0502020204030204" pitchFamily="34" charset="0"/>
                <a:cs typeface="Times New Roman" panose="02020603050405020304" pitchFamily="18" charset="0"/>
              </a:rPr>
              <a:t> objective in assessing impact -- the ‘why’ behind measuring impact?</a:t>
            </a:r>
          </a:p>
          <a:p>
            <a:pPr marL="342900" marR="0" lvl="0" indent="-342900" algn="just">
              <a:lnSpc>
                <a:spcPct val="107000"/>
              </a:lnSpc>
              <a:spcBef>
                <a:spcPts val="0"/>
              </a:spcBef>
              <a:spcAft>
                <a:spcPts val="0"/>
              </a:spcAft>
              <a:buFont typeface="Garamond" panose="02020404030301010803" pitchFamily="18" charset="0"/>
              <a:buAutoNum type="arabicPeriod"/>
            </a:pPr>
            <a:r>
              <a:rPr lang="en-US" sz="2000" dirty="0">
                <a:latin typeface="Garamond" panose="02020404030301010803" pitchFamily="18" charset="0"/>
                <a:ea typeface="Calibri" panose="020F0502020204030204" pitchFamily="34" charset="0"/>
                <a:cs typeface="Times New Roman" panose="02020603050405020304" pitchFamily="18" charset="0"/>
              </a:rPr>
              <a:t>From which level will you be assessing impact (regional-, institutional-, project-level?) and what would this mean for the methodology and tool(s) you would use?</a:t>
            </a:r>
          </a:p>
          <a:p>
            <a:pPr marL="342900" marR="0" lvl="0" indent="-342900" algn="just">
              <a:lnSpc>
                <a:spcPct val="107000"/>
              </a:lnSpc>
              <a:spcBef>
                <a:spcPts val="0"/>
              </a:spcBef>
              <a:spcAft>
                <a:spcPts val="0"/>
              </a:spcAft>
              <a:buFont typeface="Garamond" panose="02020404030301010803" pitchFamily="18" charset="0"/>
              <a:buAutoNum type="arabicPeriod"/>
            </a:pPr>
            <a:r>
              <a:rPr lang="en-US" sz="2000" dirty="0">
                <a:latin typeface="Garamond" panose="02020404030301010803" pitchFamily="18" charset="0"/>
                <a:ea typeface="Calibri" panose="020F0502020204030204" pitchFamily="34" charset="0"/>
                <a:cs typeface="Times New Roman" panose="02020603050405020304" pitchFamily="18" charset="0"/>
              </a:rPr>
              <a:t>To what extent can you use current research information systems for assessing impact? If you create your own ‘system’ for assessing impact, how would this system relate to your accountability towards research funders, existing impact rankings, your internal system of evaluating the performance of your researchers, and the research profile of your institution?</a:t>
            </a:r>
          </a:p>
          <a:p>
            <a:pPr marL="342900" marR="0" lvl="0" indent="-342900" algn="just">
              <a:lnSpc>
                <a:spcPct val="107000"/>
              </a:lnSpc>
              <a:spcBef>
                <a:spcPts val="0"/>
              </a:spcBef>
              <a:spcAft>
                <a:spcPts val="0"/>
              </a:spcAft>
              <a:buFont typeface="Garamond" panose="02020404030301010803" pitchFamily="18" charset="0"/>
              <a:buAutoNum type="arabicPeriod"/>
            </a:pPr>
            <a:r>
              <a:rPr lang="en-US" sz="2000" dirty="0">
                <a:latin typeface="Garamond" panose="02020404030301010803" pitchFamily="18" charset="0"/>
                <a:ea typeface="Calibri" panose="020F0502020204030204" pitchFamily="34" charset="0"/>
                <a:cs typeface="Times New Roman" panose="02020603050405020304" pitchFamily="18" charset="0"/>
              </a:rPr>
              <a:t>How will you evaluate success, strengths and weaknesses of your assessment system and strategy?</a:t>
            </a:r>
            <a:endParaRPr lang="nl-NL" sz="2000" dirty="0">
              <a:latin typeface="Calibri" panose="020F0502020204030204" pitchFamily="34" charset="0"/>
              <a:ea typeface="Calibri" panose="020F0502020204030204" pitchFamily="34" charset="0"/>
              <a:cs typeface="Times New Roman" panose="02020603050405020304" pitchFamily="18" charset="0"/>
            </a:endParaRPr>
          </a:p>
        </p:txBody>
      </p:sp>
      <p:sp>
        <p:nvSpPr>
          <p:cNvPr id="14" name="Tekstvak 14">
            <a:extLst>
              <a:ext uri="{FF2B5EF4-FFF2-40B4-BE49-F238E27FC236}">
                <a16:creationId xmlns:a16="http://schemas.microsoft.com/office/drawing/2014/main" id="{61F0E10E-3F04-4A52-BD16-DCDF659CCF5B}"/>
              </a:ext>
            </a:extLst>
          </p:cNvPr>
          <p:cNvSpPr txBox="1"/>
          <p:nvPr/>
        </p:nvSpPr>
        <p:spPr>
          <a:xfrm>
            <a:off x="9620834" y="6262042"/>
            <a:ext cx="2478275" cy="892552"/>
          </a:xfrm>
          <a:prstGeom prst="rect">
            <a:avLst/>
          </a:prstGeom>
          <a:noFill/>
        </p:spPr>
        <p:txBody>
          <a:bodyPr wrap="square" rtlCol="0">
            <a:spAutoFit/>
          </a:bodyPr>
          <a:lstStyle/>
          <a:p>
            <a:pPr algn="ctr">
              <a:defRPr/>
            </a:pPr>
            <a:r>
              <a:rPr lang="nl-NL" sz="2400" b="1" kern="1400" cap="small" dirty="0">
                <a:solidFill>
                  <a:srgbClr val="000000"/>
                </a:solidFill>
                <a:latin typeface="Garamond" panose="02020404030301010803" pitchFamily="18" charset="0"/>
              </a:rPr>
              <a:t>#</a:t>
            </a:r>
            <a:r>
              <a:rPr lang="nl-NL" sz="2800" b="1" kern="1400" cap="small" dirty="0">
                <a:solidFill>
                  <a:srgbClr val="000000"/>
                </a:solidFill>
                <a:latin typeface="Garamond" panose="02020404030301010803" pitchFamily="18" charset="0"/>
              </a:rPr>
              <a:t>aismi21</a:t>
            </a:r>
            <a:endParaRPr lang="nl-NL" sz="2400" b="1" kern="1400" cap="small" dirty="0">
              <a:solidFill>
                <a:srgbClr val="000000"/>
              </a:solidFill>
              <a:latin typeface="Garamond" panose="02020404030301010803" pitchFamily="18" charset="0"/>
            </a:endParaRPr>
          </a:p>
          <a:p>
            <a:pPr lvl="0" algn="ctr">
              <a:defRPr/>
            </a:pPr>
            <a:endParaRPr lang="nl-NL" sz="2400" b="1" kern="1400" cap="small" dirty="0">
              <a:solidFill>
                <a:srgbClr val="000000"/>
              </a:solidFill>
              <a:latin typeface="Garamond" panose="02020404030301010803" pitchFamily="18" charset="0"/>
            </a:endParaRPr>
          </a:p>
        </p:txBody>
      </p:sp>
      <p:sp>
        <p:nvSpPr>
          <p:cNvPr id="11" name="Tekstvak 5">
            <a:extLst>
              <a:ext uri="{FF2B5EF4-FFF2-40B4-BE49-F238E27FC236}">
                <a16:creationId xmlns:a16="http://schemas.microsoft.com/office/drawing/2014/main" id="{B7248BA5-B9C6-47AF-B4C4-CACAD4D8E0AE}"/>
              </a:ext>
            </a:extLst>
          </p:cNvPr>
          <p:cNvSpPr txBox="1">
            <a:spLocks/>
          </p:cNvSpPr>
          <p:nvPr/>
        </p:nvSpPr>
        <p:spPr>
          <a:xfrm>
            <a:off x="4428309" y="13755"/>
            <a:ext cx="7670800" cy="1138773"/>
          </a:xfrm>
          <a:prstGeom prst="rect">
            <a:avLst/>
          </a:prstGeom>
          <a:noFill/>
        </p:spPr>
        <p:txBody>
          <a:bodyPr wrap="square" rtlCol="0">
            <a:spAutoFit/>
          </a:bodyPr>
          <a:lstStyle/>
          <a:p>
            <a:pPr lvl="0" algn="r"/>
            <a:r>
              <a:rPr lang="en-US" sz="2400" dirty="0">
                <a:solidFill>
                  <a:srgbClr val="820000"/>
                </a:solidFill>
                <a:latin typeface="Garamond" panose="02020404030301010803" pitchFamily="18" charset="0"/>
              </a:rPr>
              <a:t>Assessing Impact of Science:</a:t>
            </a:r>
          </a:p>
          <a:p>
            <a:pPr lvl="0" algn="r"/>
            <a:r>
              <a:rPr lang="en-US" sz="2400" dirty="0">
                <a:solidFill>
                  <a:srgbClr val="820000"/>
                </a:solidFill>
                <a:latin typeface="Garamond" panose="02020404030301010803" pitchFamily="18" charset="0"/>
              </a:rPr>
              <a:t> Methods &amp; Instruments</a:t>
            </a:r>
          </a:p>
          <a:p>
            <a:pPr lvl="0" algn="r"/>
            <a:r>
              <a:rPr lang="en-US" sz="2000" dirty="0">
                <a:solidFill>
                  <a:prstClr val="black"/>
                </a:solidFill>
                <a:latin typeface="Garamond" panose="02020404030301010803" pitchFamily="18" charset="0"/>
              </a:rPr>
              <a:t>3-5 November, 2021</a:t>
            </a:r>
          </a:p>
        </p:txBody>
      </p:sp>
    </p:spTree>
    <p:extLst>
      <p:ext uri="{BB962C8B-B14F-4D97-AF65-F5344CB8AC3E}">
        <p14:creationId xmlns:p14="http://schemas.microsoft.com/office/powerpoint/2010/main" val="68764856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pic>
        <p:nvPicPr>
          <p:cNvPr id="4" name="Afbeelding 3"/>
          <p:cNvPicPr>
            <a:picLocks noChangeAspect="1"/>
          </p:cNvPicPr>
          <p:nvPr/>
        </p:nvPicPr>
        <p:blipFill rotWithShape="1">
          <a:blip r:embed="rId2" cstate="print">
            <a:extLst>
              <a:ext uri="{28A0092B-C50C-407E-A947-70E740481C1C}">
                <a14:useLocalDpi xmlns:a14="http://schemas.microsoft.com/office/drawing/2010/main" val="0"/>
              </a:ext>
            </a:extLst>
          </a:blip>
          <a:srcRect r="50509" b="74431"/>
          <a:stretch/>
        </p:blipFill>
        <p:spPr>
          <a:xfrm>
            <a:off x="0" y="-240"/>
            <a:ext cx="6261463" cy="1272359"/>
          </a:xfrm>
          <a:prstGeom prst="rect">
            <a:avLst/>
          </a:prstGeom>
        </p:spPr>
      </p:pic>
      <p:sp>
        <p:nvSpPr>
          <p:cNvPr id="5" name="Rechthoek 4"/>
          <p:cNvSpPr/>
          <p:nvPr/>
        </p:nvSpPr>
        <p:spPr>
          <a:xfrm>
            <a:off x="6113417" y="-242"/>
            <a:ext cx="6113883" cy="1541660"/>
          </a:xfrm>
          <a:prstGeom prst="rect">
            <a:avLst/>
          </a:prstGeom>
          <a:solidFill>
            <a:srgbClr val="F7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kstvak 6"/>
          <p:cNvSpPr txBox="1"/>
          <p:nvPr/>
        </p:nvSpPr>
        <p:spPr>
          <a:xfrm>
            <a:off x="0" y="1250954"/>
            <a:ext cx="12227300" cy="580928"/>
          </a:xfrm>
          <a:prstGeom prst="rect">
            <a:avLst/>
          </a:prstGeom>
          <a:solidFill>
            <a:srgbClr val="820000"/>
          </a:solidFill>
          <a:ln w="76200">
            <a:noFill/>
          </a:ln>
        </p:spPr>
        <p:txBody>
          <a:bodyPr wrap="square" rtlCol="0">
            <a:spAutoFit/>
          </a:bodyPr>
          <a:lstStyle/>
          <a:p>
            <a:pPr marL="0" marR="0" lvl="0" indent="0" algn="ctr" defTabSz="914400" rtl="0" eaLnBrk="1" fontAlgn="auto" latinLnBrk="0" hangingPunct="1">
              <a:lnSpc>
                <a:spcPct val="120000"/>
              </a:lnSpc>
              <a:spcBef>
                <a:spcPts val="300"/>
              </a:spcBef>
              <a:spcAft>
                <a:spcPts val="60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Garamond" panose="02020404030301010803" pitchFamily="18" charset="0"/>
              <a:ea typeface="+mn-ea"/>
              <a:cs typeface="+mn-cs"/>
            </a:endParaRPr>
          </a:p>
        </p:txBody>
      </p:sp>
      <p:sp>
        <p:nvSpPr>
          <p:cNvPr id="8" name="Rechthoek 7"/>
          <p:cNvSpPr/>
          <p:nvPr/>
        </p:nvSpPr>
        <p:spPr>
          <a:xfrm>
            <a:off x="0" y="6762201"/>
            <a:ext cx="12192000" cy="104508"/>
          </a:xfrm>
          <a:prstGeom prst="rect">
            <a:avLst/>
          </a:prstGeom>
          <a:solidFill>
            <a:srgbClr val="820000"/>
          </a:solidFill>
          <a:ln>
            <a:solidFill>
              <a:srgbClr val="8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 name="Afbeelding 16"/>
          <p:cNvPicPr>
            <a:picLocks noChangeAspect="1"/>
          </p:cNvPicPr>
          <p:nvPr/>
        </p:nvPicPr>
        <p:blipFill rotWithShape="1">
          <a:blip r:embed="rId3">
            <a:extLst>
              <a:ext uri="{28A0092B-C50C-407E-A947-70E740481C1C}">
                <a14:useLocalDpi xmlns:a14="http://schemas.microsoft.com/office/drawing/2010/main" val="0"/>
              </a:ext>
            </a:extLst>
          </a:blip>
          <a:srcRect l="28128" t="10859" r="29179" b="42807"/>
          <a:stretch/>
        </p:blipFill>
        <p:spPr>
          <a:xfrm>
            <a:off x="-1" y="6298562"/>
            <a:ext cx="1549269" cy="463639"/>
          </a:xfrm>
          <a:prstGeom prst="rect">
            <a:avLst/>
          </a:prstGeom>
        </p:spPr>
      </p:pic>
      <p:sp>
        <p:nvSpPr>
          <p:cNvPr id="10" name="Titel 1">
            <a:extLst>
              <a:ext uri="{FF2B5EF4-FFF2-40B4-BE49-F238E27FC236}">
                <a16:creationId xmlns:a16="http://schemas.microsoft.com/office/drawing/2014/main" id="{6DAA1982-755C-4897-B83D-619215647D02}"/>
              </a:ext>
            </a:extLst>
          </p:cNvPr>
          <p:cNvSpPr txBox="1">
            <a:spLocks/>
          </p:cNvSpPr>
          <p:nvPr/>
        </p:nvSpPr>
        <p:spPr>
          <a:xfrm>
            <a:off x="1700443" y="2443890"/>
            <a:ext cx="8825948" cy="3790587"/>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1800"/>
              </a:spcAft>
            </a:pPr>
            <a:br>
              <a:rPr lang="nl-NL" sz="3600" dirty="0">
                <a:latin typeface="Garamond" panose="02020404030301010803" pitchFamily="18" charset="0"/>
              </a:rPr>
            </a:br>
            <a:r>
              <a:rPr lang="nl-NL" sz="3600" dirty="0">
                <a:latin typeface="Garamond" panose="02020404030301010803" pitchFamily="18" charset="0"/>
              </a:rPr>
              <a:t>End of Day 1</a:t>
            </a:r>
          </a:p>
          <a:p>
            <a:pPr algn="ctr">
              <a:spcAft>
                <a:spcPts val="1800"/>
              </a:spcAft>
            </a:pPr>
            <a:r>
              <a:rPr lang="nl-NL" sz="6500" b="1" dirty="0" err="1">
                <a:solidFill>
                  <a:srgbClr val="820000"/>
                </a:solidFill>
                <a:latin typeface="Garamond" panose="02020404030301010803" pitchFamily="18" charset="0"/>
              </a:rPr>
              <a:t>Thank</a:t>
            </a:r>
            <a:r>
              <a:rPr lang="nl-NL" sz="6500" b="1" dirty="0">
                <a:solidFill>
                  <a:srgbClr val="820000"/>
                </a:solidFill>
                <a:latin typeface="Garamond" panose="02020404030301010803" pitchFamily="18" charset="0"/>
              </a:rPr>
              <a:t> </a:t>
            </a:r>
            <a:r>
              <a:rPr lang="nl-NL" sz="6500" b="1" dirty="0" err="1">
                <a:solidFill>
                  <a:srgbClr val="820000"/>
                </a:solidFill>
                <a:latin typeface="Garamond" panose="02020404030301010803" pitchFamily="18" charset="0"/>
              </a:rPr>
              <a:t>you</a:t>
            </a:r>
            <a:endParaRPr lang="nl-NL" sz="3600" b="1" dirty="0">
              <a:solidFill>
                <a:srgbClr val="820000"/>
              </a:solidFill>
              <a:latin typeface="Garamond" panose="02020404030301010803" pitchFamily="18" charset="0"/>
            </a:endParaRPr>
          </a:p>
          <a:p>
            <a:pPr algn="ctr">
              <a:spcAft>
                <a:spcPts val="1800"/>
              </a:spcAft>
            </a:pPr>
            <a:endParaRPr lang="nl-NL" sz="6500" b="1" dirty="0">
              <a:solidFill>
                <a:srgbClr val="820000"/>
              </a:solidFill>
              <a:latin typeface="Garamond" panose="02020404030301010803" pitchFamily="18" charset="0"/>
            </a:endParaRPr>
          </a:p>
        </p:txBody>
      </p:sp>
      <p:sp>
        <p:nvSpPr>
          <p:cNvPr id="12" name="Tekstvak 14">
            <a:extLst>
              <a:ext uri="{FF2B5EF4-FFF2-40B4-BE49-F238E27FC236}">
                <a16:creationId xmlns:a16="http://schemas.microsoft.com/office/drawing/2014/main" id="{C38E7DD1-D9CD-47CA-A8DD-E0460029BF1C}"/>
              </a:ext>
            </a:extLst>
          </p:cNvPr>
          <p:cNvSpPr txBox="1"/>
          <p:nvPr/>
        </p:nvSpPr>
        <p:spPr>
          <a:xfrm>
            <a:off x="9620834" y="6234477"/>
            <a:ext cx="2478275" cy="461665"/>
          </a:xfrm>
          <a:prstGeom prst="rect">
            <a:avLst/>
          </a:prstGeom>
          <a:noFill/>
        </p:spPr>
        <p:txBody>
          <a:bodyPr wrap="square" rtlCol="0">
            <a:spAutoFit/>
          </a:bodyPr>
          <a:lstStyle/>
          <a:p>
            <a:pPr lvl="0" algn="ctr">
              <a:defRPr/>
            </a:pPr>
            <a:r>
              <a:rPr lang="nl-NL" sz="2400" b="1" kern="1400" cap="small" dirty="0">
                <a:solidFill>
                  <a:srgbClr val="000000"/>
                </a:solidFill>
                <a:latin typeface="Garamond" panose="02020404030301010803" pitchFamily="18" charset="0"/>
              </a:rPr>
              <a:t>#SCICOM21</a:t>
            </a:r>
          </a:p>
        </p:txBody>
      </p:sp>
      <p:sp>
        <p:nvSpPr>
          <p:cNvPr id="13" name="Tekstvak 5">
            <a:extLst>
              <a:ext uri="{FF2B5EF4-FFF2-40B4-BE49-F238E27FC236}">
                <a16:creationId xmlns:a16="http://schemas.microsoft.com/office/drawing/2014/main" id="{30182973-CCC1-4A3F-8D83-30B396AE4AEB}"/>
              </a:ext>
            </a:extLst>
          </p:cNvPr>
          <p:cNvSpPr txBox="1">
            <a:spLocks/>
          </p:cNvSpPr>
          <p:nvPr/>
        </p:nvSpPr>
        <p:spPr>
          <a:xfrm>
            <a:off x="4428309" y="-19281"/>
            <a:ext cx="7670800" cy="1138773"/>
          </a:xfrm>
          <a:prstGeom prst="rect">
            <a:avLst/>
          </a:prstGeom>
          <a:noFill/>
        </p:spPr>
        <p:txBody>
          <a:bodyPr wrap="square" rtlCol="0">
            <a:spAutoFit/>
          </a:bodyPr>
          <a:lstStyle/>
          <a:p>
            <a:pPr lvl="0" algn="r"/>
            <a:r>
              <a:rPr lang="en-US" sz="2400" dirty="0">
                <a:solidFill>
                  <a:srgbClr val="820000"/>
                </a:solidFill>
                <a:latin typeface="Garamond" panose="02020404030301010803" pitchFamily="18" charset="0"/>
              </a:rPr>
              <a:t>Assessing Impact of Science:</a:t>
            </a:r>
          </a:p>
          <a:p>
            <a:pPr lvl="0" algn="r"/>
            <a:r>
              <a:rPr lang="en-US" sz="2400" dirty="0">
                <a:solidFill>
                  <a:srgbClr val="820000"/>
                </a:solidFill>
                <a:latin typeface="Garamond" panose="02020404030301010803" pitchFamily="18" charset="0"/>
              </a:rPr>
              <a:t> Methods &amp; Instruments</a:t>
            </a:r>
          </a:p>
          <a:p>
            <a:pPr lvl="0" algn="r"/>
            <a:r>
              <a:rPr lang="en-US" sz="2000" dirty="0">
                <a:solidFill>
                  <a:prstClr val="black"/>
                </a:solidFill>
                <a:latin typeface="Garamond" panose="02020404030301010803" pitchFamily="18" charset="0"/>
              </a:rPr>
              <a:t>3-5 November, 2021</a:t>
            </a:r>
          </a:p>
        </p:txBody>
      </p:sp>
    </p:spTree>
    <p:extLst>
      <p:ext uri="{BB962C8B-B14F-4D97-AF65-F5344CB8AC3E}">
        <p14:creationId xmlns:p14="http://schemas.microsoft.com/office/powerpoint/2010/main" val="40264463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FE929F2-A456-4A42-8F24-80A51EE4203D}"/>
              </a:ext>
            </a:extLst>
          </p:cNvPr>
          <p:cNvSpPr>
            <a:spLocks noGrp="1"/>
          </p:cNvSpPr>
          <p:nvPr>
            <p:ph type="title"/>
          </p:nvPr>
        </p:nvSpPr>
        <p:spPr/>
        <p:txBody>
          <a:bodyPr/>
          <a:lstStyle/>
          <a:p>
            <a:r>
              <a:rPr lang="en-US" sz="3600" b="1" dirty="0">
                <a:latin typeface="+mn-lt"/>
              </a:rPr>
              <a:t>Take home messages</a:t>
            </a:r>
          </a:p>
        </p:txBody>
      </p:sp>
      <p:sp>
        <p:nvSpPr>
          <p:cNvPr id="2" name="Slide Number Placeholder 1">
            <a:extLst>
              <a:ext uri="{FF2B5EF4-FFF2-40B4-BE49-F238E27FC236}">
                <a16:creationId xmlns:a16="http://schemas.microsoft.com/office/drawing/2014/main" id="{BDF490E0-824D-DE48-B79A-9FD5D698808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3F9903-A2A3-4774-B3B1-3F64182EFF85}" type="slidenum">
              <a:rPr kumimoji="0" lang="en-GB" sz="1200" b="0" i="0" u="none" strike="noStrike" kern="1200" cap="none" spc="0" normalizeH="0" baseline="0" noProof="0" smtClean="0">
                <a:ln>
                  <a:noFill/>
                </a:ln>
                <a:solidFill>
                  <a:srgbClr val="E7E6E6">
                    <a:lumMod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srgbClr val="E7E6E6">
                  <a:lumMod val="75000"/>
                </a:srgbClr>
              </a:solidFill>
              <a:effectLst/>
              <a:uLnTx/>
              <a:uFillTx/>
              <a:latin typeface="Calibri" panose="020F0502020204030204"/>
              <a:ea typeface="+mn-ea"/>
              <a:cs typeface="+mn-cs"/>
            </a:endParaRPr>
          </a:p>
        </p:txBody>
      </p:sp>
      <p:pic>
        <p:nvPicPr>
          <p:cNvPr id="5" name="Picture 2">
            <a:extLst>
              <a:ext uri="{FF2B5EF4-FFF2-40B4-BE49-F238E27FC236}">
                <a16:creationId xmlns:a16="http://schemas.microsoft.com/office/drawing/2014/main" id="{7B18E16C-B0A5-704C-B38F-FF82134C6680}"/>
              </a:ext>
            </a:extLst>
          </p:cNvPr>
          <p:cNvPicPr>
            <a:picLocks noChangeAspect="1"/>
          </p:cNvPicPr>
          <p:nvPr/>
        </p:nvPicPr>
        <p:blipFill>
          <a:blip r:embed="rId2" cstate="print">
            <a:duotone>
              <a:schemeClr val="accent4">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937742" y="1478148"/>
            <a:ext cx="504000" cy="50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3">
            <a:extLst>
              <a:ext uri="{FF2B5EF4-FFF2-40B4-BE49-F238E27FC236}">
                <a16:creationId xmlns:a16="http://schemas.microsoft.com/office/drawing/2014/main" id="{7F680222-DA7C-0540-B101-25F657E01E32}"/>
              </a:ext>
            </a:extLst>
          </p:cNvPr>
          <p:cNvPicPr>
            <a:picLocks noChangeAspect="1"/>
          </p:cNvPicPr>
          <p:nvPr/>
        </p:nvPicPr>
        <p:blipFill>
          <a:blip r:embed="rId3" cstate="print">
            <a:duotone>
              <a:schemeClr val="accent4">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937742" y="2407560"/>
            <a:ext cx="504000" cy="50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6">
            <a:extLst>
              <a:ext uri="{FF2B5EF4-FFF2-40B4-BE49-F238E27FC236}">
                <a16:creationId xmlns:a16="http://schemas.microsoft.com/office/drawing/2014/main" id="{598D9528-8550-3946-B02E-F0D253DB3AA9}"/>
              </a:ext>
            </a:extLst>
          </p:cNvPr>
          <p:cNvPicPr>
            <a:picLocks noChangeAspect="1"/>
          </p:cNvPicPr>
          <p:nvPr/>
        </p:nvPicPr>
        <p:blipFill>
          <a:blip r:embed="rId4" cstate="print">
            <a:duotone>
              <a:schemeClr val="accent4">
                <a:shade val="45000"/>
                <a:satMod val="135000"/>
              </a:schemeClr>
              <a:prstClr val="white"/>
            </a:duotone>
          </a:blip>
          <a:stretch>
            <a:fillRect/>
          </a:stretch>
        </p:blipFill>
        <p:spPr>
          <a:xfrm>
            <a:off x="937742" y="3249828"/>
            <a:ext cx="504000" cy="504000"/>
          </a:xfrm>
          <a:prstGeom prst="rect">
            <a:avLst/>
          </a:prstGeom>
        </p:spPr>
      </p:pic>
      <p:pic>
        <p:nvPicPr>
          <p:cNvPr id="8" name="Picture 7">
            <a:extLst>
              <a:ext uri="{FF2B5EF4-FFF2-40B4-BE49-F238E27FC236}">
                <a16:creationId xmlns:a16="http://schemas.microsoft.com/office/drawing/2014/main" id="{B372D18F-F2C4-3346-8BB0-E4F2C41FB9E1}"/>
              </a:ext>
            </a:extLst>
          </p:cNvPr>
          <p:cNvPicPr>
            <a:picLocks noChangeAspect="1"/>
          </p:cNvPicPr>
          <p:nvPr/>
        </p:nvPicPr>
        <p:blipFill>
          <a:blip r:embed="rId5" cstate="print">
            <a:duotone>
              <a:schemeClr val="accent4">
                <a:shade val="45000"/>
                <a:satMod val="135000"/>
              </a:schemeClr>
              <a:prstClr val="white"/>
            </a:duotone>
          </a:blip>
          <a:stretch>
            <a:fillRect/>
          </a:stretch>
        </p:blipFill>
        <p:spPr>
          <a:xfrm>
            <a:off x="933859" y="4229476"/>
            <a:ext cx="504000" cy="504000"/>
          </a:xfrm>
          <a:prstGeom prst="rect">
            <a:avLst/>
          </a:prstGeom>
        </p:spPr>
      </p:pic>
      <p:pic>
        <p:nvPicPr>
          <p:cNvPr id="9" name="Picture 8">
            <a:extLst>
              <a:ext uri="{FF2B5EF4-FFF2-40B4-BE49-F238E27FC236}">
                <a16:creationId xmlns:a16="http://schemas.microsoft.com/office/drawing/2014/main" id="{A7782486-B893-F24A-A266-CC79E9F8369E}"/>
              </a:ext>
            </a:extLst>
          </p:cNvPr>
          <p:cNvPicPr>
            <a:picLocks noChangeAspect="1"/>
          </p:cNvPicPr>
          <p:nvPr/>
        </p:nvPicPr>
        <p:blipFill>
          <a:blip r:embed="rId6" cstate="print">
            <a:duotone>
              <a:schemeClr val="accent4">
                <a:shade val="45000"/>
                <a:satMod val="135000"/>
              </a:schemeClr>
              <a:prstClr val="white"/>
            </a:duotone>
          </a:blip>
          <a:stretch>
            <a:fillRect/>
          </a:stretch>
        </p:blipFill>
        <p:spPr>
          <a:xfrm>
            <a:off x="933859" y="5069082"/>
            <a:ext cx="504000" cy="504000"/>
          </a:xfrm>
          <a:prstGeom prst="rect">
            <a:avLst/>
          </a:prstGeom>
        </p:spPr>
      </p:pic>
      <p:sp>
        <p:nvSpPr>
          <p:cNvPr id="10" name="TextBox 9">
            <a:extLst>
              <a:ext uri="{FF2B5EF4-FFF2-40B4-BE49-F238E27FC236}">
                <a16:creationId xmlns:a16="http://schemas.microsoft.com/office/drawing/2014/main" id="{1FACBBCE-15A2-7643-BBAD-F98BB64CE48D}"/>
              </a:ext>
            </a:extLst>
          </p:cNvPr>
          <p:cNvSpPr txBox="1"/>
          <p:nvPr/>
        </p:nvSpPr>
        <p:spPr>
          <a:xfrm>
            <a:off x="1849851" y="1462331"/>
            <a:ext cx="8794908"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An undervalued element of research impact assessment is communications</a:t>
            </a:r>
          </a:p>
        </p:txBody>
      </p:sp>
      <p:sp>
        <p:nvSpPr>
          <p:cNvPr id="11" name="TextBox 10">
            <a:extLst>
              <a:ext uri="{FF2B5EF4-FFF2-40B4-BE49-F238E27FC236}">
                <a16:creationId xmlns:a16="http://schemas.microsoft.com/office/drawing/2014/main" id="{A3A83966-0B27-ED4F-B818-D26A367D286A}"/>
              </a:ext>
            </a:extLst>
          </p:cNvPr>
          <p:cNvSpPr txBox="1"/>
          <p:nvPr/>
        </p:nvSpPr>
        <p:spPr>
          <a:xfrm>
            <a:off x="1849851" y="2276928"/>
            <a:ext cx="1025110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Audiences are diverse, often requiring different and concurrent approaches to communicating impact </a:t>
            </a:r>
          </a:p>
        </p:txBody>
      </p:sp>
      <p:sp>
        <p:nvSpPr>
          <p:cNvPr id="12" name="TextBox 11">
            <a:extLst>
              <a:ext uri="{FF2B5EF4-FFF2-40B4-BE49-F238E27FC236}">
                <a16:creationId xmlns:a16="http://schemas.microsoft.com/office/drawing/2014/main" id="{DB5A5144-87D4-5B42-8396-7749AA697AA7}"/>
              </a:ext>
            </a:extLst>
          </p:cNvPr>
          <p:cNvSpPr txBox="1"/>
          <p:nvPr/>
        </p:nvSpPr>
        <p:spPr>
          <a:xfrm>
            <a:off x="1872899" y="3140968"/>
            <a:ext cx="10352043"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The ‘pyramid principle’ is a good approach for communicating impact to policy and decision makers </a:t>
            </a:r>
          </a:p>
        </p:txBody>
      </p:sp>
      <p:sp>
        <p:nvSpPr>
          <p:cNvPr id="13" name="TextBox 12">
            <a:extLst>
              <a:ext uri="{FF2B5EF4-FFF2-40B4-BE49-F238E27FC236}">
                <a16:creationId xmlns:a16="http://schemas.microsoft.com/office/drawing/2014/main" id="{BE14693C-0E24-044D-BEE8-4E81CEF2E575}"/>
              </a:ext>
            </a:extLst>
          </p:cNvPr>
          <p:cNvSpPr txBox="1"/>
          <p:nvPr/>
        </p:nvSpPr>
        <p:spPr>
          <a:xfrm>
            <a:off x="1849851" y="4077072"/>
            <a:ext cx="1025110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It is not rocket science, but you do need to think about communications and design that into impact and impact assessment</a:t>
            </a:r>
          </a:p>
        </p:txBody>
      </p:sp>
      <p:sp>
        <p:nvSpPr>
          <p:cNvPr id="14" name="TextBox 13">
            <a:extLst>
              <a:ext uri="{FF2B5EF4-FFF2-40B4-BE49-F238E27FC236}">
                <a16:creationId xmlns:a16="http://schemas.microsoft.com/office/drawing/2014/main" id="{35457F78-C9C8-E545-8B6B-4D4B81340CAE}"/>
              </a:ext>
            </a:extLst>
          </p:cNvPr>
          <p:cNvSpPr txBox="1"/>
          <p:nvPr/>
        </p:nvSpPr>
        <p:spPr>
          <a:xfrm>
            <a:off x="1849851" y="5058524"/>
            <a:ext cx="7831631"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There is no point having an amazing impact if you can talk about it!</a:t>
            </a:r>
          </a:p>
        </p:txBody>
      </p:sp>
    </p:spTree>
    <p:extLst>
      <p:ext uri="{BB962C8B-B14F-4D97-AF65-F5344CB8AC3E}">
        <p14:creationId xmlns:p14="http://schemas.microsoft.com/office/powerpoint/2010/main" val="35914956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16F6B48-2311-2D45-93E1-D35560B1D17E}"/>
              </a:ext>
            </a:extLst>
          </p:cNvPr>
          <p:cNvSpPr>
            <a:spLocks noGrp="1"/>
          </p:cNvSpPr>
          <p:nvPr>
            <p:ph type="title"/>
          </p:nvPr>
        </p:nvSpPr>
        <p:spPr/>
        <p:txBody>
          <a:bodyPr/>
          <a:lstStyle/>
          <a:p>
            <a:r>
              <a:rPr lang="en-US" sz="3600" b="1" dirty="0">
                <a:latin typeface="+mn-lt"/>
              </a:rPr>
              <a:t>My impact story </a:t>
            </a:r>
          </a:p>
        </p:txBody>
      </p:sp>
      <p:sp>
        <p:nvSpPr>
          <p:cNvPr id="2" name="Slide Number Placeholder 1">
            <a:extLst>
              <a:ext uri="{FF2B5EF4-FFF2-40B4-BE49-F238E27FC236}">
                <a16:creationId xmlns:a16="http://schemas.microsoft.com/office/drawing/2014/main" id="{D508382B-B906-C341-B576-56DB501B641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3F9903-A2A3-4774-B3B1-3F64182EFF85}" type="slidenum">
              <a:rPr kumimoji="0" lang="en-GB" sz="1200" b="0" i="0" u="none" strike="noStrike" kern="1200" cap="none" spc="0" normalizeH="0" baseline="0" noProof="0" smtClean="0">
                <a:ln>
                  <a:noFill/>
                </a:ln>
                <a:solidFill>
                  <a:srgbClr val="E7E6E6">
                    <a:lumMod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srgbClr val="E7E6E6">
                  <a:lumMod val="75000"/>
                </a:srgbClr>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FBCF7E1C-B475-DA49-B967-9620245D48DA}"/>
              </a:ext>
            </a:extLst>
          </p:cNvPr>
          <p:cNvPicPr>
            <a:picLocks noChangeAspect="1" noChangeArrowheads="1"/>
          </p:cNvPicPr>
          <p:nvPr/>
        </p:nvPicPr>
        <p:blipFill>
          <a:blip r:embed="rId2"/>
          <a:srcRect/>
          <a:stretch>
            <a:fillRect/>
          </a:stretch>
        </p:blipFill>
        <p:spPr bwMode="auto">
          <a:xfrm>
            <a:off x="2599106" y="2416105"/>
            <a:ext cx="7917035" cy="8596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5" name="Picture 4" descr="A picture containing text, clipart&#10;&#10;Description automatically generated">
            <a:extLst>
              <a:ext uri="{FF2B5EF4-FFF2-40B4-BE49-F238E27FC236}">
                <a16:creationId xmlns:a16="http://schemas.microsoft.com/office/drawing/2014/main" id="{39AD4A1C-8C84-5648-AC27-F8829CA0371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8200" y="1436584"/>
            <a:ext cx="1676212" cy="941102"/>
          </a:xfrm>
          <a:prstGeom prst="rect">
            <a:avLst/>
          </a:prstGeom>
        </p:spPr>
      </p:pic>
      <p:pic>
        <p:nvPicPr>
          <p:cNvPr id="6" name="Picture 5" descr="A picture containing icon&#10;&#10;Description automatically generated">
            <a:extLst>
              <a:ext uri="{FF2B5EF4-FFF2-40B4-BE49-F238E27FC236}">
                <a16:creationId xmlns:a16="http://schemas.microsoft.com/office/drawing/2014/main" id="{F3692D4E-DAE3-314C-AC76-DFB19575153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99106" y="1436585"/>
            <a:ext cx="882944" cy="913167"/>
          </a:xfrm>
          <a:prstGeom prst="rect">
            <a:avLst/>
          </a:prstGeom>
        </p:spPr>
      </p:pic>
      <p:pic>
        <p:nvPicPr>
          <p:cNvPr id="7" name="Picture 6" descr="Logo&#10;&#10;Description automatically generated">
            <a:extLst>
              <a:ext uri="{FF2B5EF4-FFF2-40B4-BE49-F238E27FC236}">
                <a16:creationId xmlns:a16="http://schemas.microsoft.com/office/drawing/2014/main" id="{26403FD2-14F6-4A48-8078-B3E1D8EAC0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6745" y="1436585"/>
            <a:ext cx="1197366" cy="913166"/>
          </a:xfrm>
          <a:prstGeom prst="rect">
            <a:avLst/>
          </a:prstGeom>
        </p:spPr>
      </p:pic>
      <p:pic>
        <p:nvPicPr>
          <p:cNvPr id="8" name="Picture 7" descr="Logo, company name&#10;&#10;Description automatically generated">
            <a:extLst>
              <a:ext uri="{FF2B5EF4-FFF2-40B4-BE49-F238E27FC236}">
                <a16:creationId xmlns:a16="http://schemas.microsoft.com/office/drawing/2014/main" id="{14CFB260-EBE4-7F45-8414-3A1D8B568FF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48807" y="1436584"/>
            <a:ext cx="4101315" cy="859688"/>
          </a:xfrm>
          <a:prstGeom prst="rect">
            <a:avLst/>
          </a:prstGeom>
        </p:spPr>
      </p:pic>
      <p:sp>
        <p:nvSpPr>
          <p:cNvPr id="9" name="Oval 8">
            <a:extLst>
              <a:ext uri="{FF2B5EF4-FFF2-40B4-BE49-F238E27FC236}">
                <a16:creationId xmlns:a16="http://schemas.microsoft.com/office/drawing/2014/main" id="{339CA758-CD60-FE49-BD07-6DA4BD76722F}"/>
              </a:ext>
            </a:extLst>
          </p:cNvPr>
          <p:cNvSpPr/>
          <p:nvPr/>
        </p:nvSpPr>
        <p:spPr>
          <a:xfrm>
            <a:off x="2988053" y="3233584"/>
            <a:ext cx="1993484" cy="1993484"/>
          </a:xfrm>
          <a:prstGeom prst="ellips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Impact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GB" sz="1800" b="0" i="0" u="none" strike="noStrike" kern="1200" cap="none" spc="0" normalizeH="0" baseline="0" noProof="0" dirty="0" err="1">
                <a:ln>
                  <a:noFill/>
                </a:ln>
                <a:solidFill>
                  <a:prstClr val="black"/>
                </a:solidFill>
                <a:effectLst/>
                <a:uLnTx/>
                <a:uFillTx/>
                <a:latin typeface="Calibri" panose="020F0502020204030204"/>
                <a:ea typeface="+mn-ea"/>
                <a:cs typeface="+mn-cs"/>
              </a:rPr>
              <a:t>inc</a:t>
            </a: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 the assessment of research)</a:t>
            </a:r>
          </a:p>
        </p:txBody>
      </p:sp>
      <p:sp>
        <p:nvSpPr>
          <p:cNvPr id="10" name="Oval 9">
            <a:extLst>
              <a:ext uri="{FF2B5EF4-FFF2-40B4-BE49-F238E27FC236}">
                <a16:creationId xmlns:a16="http://schemas.microsoft.com/office/drawing/2014/main" id="{04176068-8ADF-804F-B1CA-1368DF62C99A}"/>
              </a:ext>
            </a:extLst>
          </p:cNvPr>
          <p:cNvSpPr/>
          <p:nvPr/>
        </p:nvSpPr>
        <p:spPr>
          <a:xfrm>
            <a:off x="1371010" y="3672078"/>
            <a:ext cx="1993484" cy="1993484"/>
          </a:xfrm>
          <a:prstGeom prst="ellips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(Research)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policy</a:t>
            </a:r>
          </a:p>
        </p:txBody>
      </p:sp>
      <p:sp>
        <p:nvSpPr>
          <p:cNvPr id="11" name="Oval 10">
            <a:extLst>
              <a:ext uri="{FF2B5EF4-FFF2-40B4-BE49-F238E27FC236}">
                <a16:creationId xmlns:a16="http://schemas.microsoft.com/office/drawing/2014/main" id="{FE376390-2A84-814A-8DD9-D6342986A72F}"/>
              </a:ext>
            </a:extLst>
          </p:cNvPr>
          <p:cNvSpPr/>
          <p:nvPr/>
        </p:nvSpPr>
        <p:spPr>
          <a:xfrm>
            <a:off x="2467276" y="4788573"/>
            <a:ext cx="1993484" cy="1993484"/>
          </a:xfrm>
          <a:prstGeom prst="ellips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Social movements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(and social purpose)</a:t>
            </a:r>
          </a:p>
        </p:txBody>
      </p:sp>
      <p:pic>
        <p:nvPicPr>
          <p:cNvPr id="12" name="Picture 11" descr="Chart&#10;&#10;Description automatically generated">
            <a:extLst>
              <a:ext uri="{FF2B5EF4-FFF2-40B4-BE49-F238E27FC236}">
                <a16:creationId xmlns:a16="http://schemas.microsoft.com/office/drawing/2014/main" id="{B8BE1F05-9360-A744-B1B6-FE33A4DC06B2}"/>
              </a:ext>
            </a:extLst>
          </p:cNvPr>
          <p:cNvPicPr>
            <a:picLocks noChangeAspect="1"/>
          </p:cNvPicPr>
          <p:nvPr/>
        </p:nvPicPr>
        <p:blipFill>
          <a:blip r:embed="rId7"/>
          <a:stretch>
            <a:fillRect/>
          </a:stretch>
        </p:blipFill>
        <p:spPr>
          <a:xfrm>
            <a:off x="8721477" y="3490350"/>
            <a:ext cx="2006493" cy="299565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Cloud 12">
            <a:extLst>
              <a:ext uri="{FF2B5EF4-FFF2-40B4-BE49-F238E27FC236}">
                <a16:creationId xmlns:a16="http://schemas.microsoft.com/office/drawing/2014/main" id="{5DAC6025-97CE-6540-868B-2BA15EA4E10C}"/>
              </a:ext>
            </a:extLst>
          </p:cNvPr>
          <p:cNvSpPr/>
          <p:nvPr/>
        </p:nvSpPr>
        <p:spPr>
          <a:xfrm>
            <a:off x="5396617" y="3503671"/>
            <a:ext cx="2213628" cy="2989204"/>
          </a:xfrm>
          <a:prstGeom prst="cloud">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a:ln>
                  <a:noFill/>
                </a:ln>
                <a:solidFill>
                  <a:sysClr val="windowText" lastClr="000000"/>
                </a:solidFill>
                <a:effectLst/>
                <a:uLnTx/>
                <a:uFillTx/>
                <a:latin typeface="Calibri" panose="020F0502020204030204"/>
                <a:ea typeface="+mn-ea"/>
                <a:cs typeface="+mn-cs"/>
              </a:rPr>
              <a:t>Resulted in an interest in ‘telling stories’ (and how)</a:t>
            </a:r>
          </a:p>
        </p:txBody>
      </p:sp>
    </p:spTree>
    <p:extLst>
      <p:ext uri="{BB962C8B-B14F-4D97-AF65-F5344CB8AC3E}">
        <p14:creationId xmlns:p14="http://schemas.microsoft.com/office/powerpoint/2010/main" val="7740181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63B6AAA-6084-DA47-B4A0-B610006E50F6}"/>
              </a:ext>
            </a:extLst>
          </p:cNvPr>
          <p:cNvSpPr>
            <a:spLocks noGrp="1"/>
          </p:cNvSpPr>
          <p:nvPr>
            <p:ph type="title"/>
          </p:nvPr>
        </p:nvSpPr>
        <p:spPr/>
        <p:txBody>
          <a:bodyPr/>
          <a:lstStyle/>
          <a:p>
            <a:r>
              <a:rPr lang="en-US" sz="3600" b="1" dirty="0">
                <a:latin typeface="+mn-lt"/>
              </a:rPr>
              <a:t>Impact by design ... The 7Cs</a:t>
            </a:r>
          </a:p>
        </p:txBody>
      </p:sp>
      <p:sp>
        <p:nvSpPr>
          <p:cNvPr id="2" name="Slide Number Placeholder 1">
            <a:extLst>
              <a:ext uri="{FF2B5EF4-FFF2-40B4-BE49-F238E27FC236}">
                <a16:creationId xmlns:a16="http://schemas.microsoft.com/office/drawing/2014/main" id="{6B872E5B-FEBF-6A46-8E2B-CA5A1B1FEA5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3F9903-A2A3-4774-B3B1-3F64182EFF85}" type="slidenum">
              <a:rPr kumimoji="0" lang="en-GB" sz="1200" b="0" i="0" u="none" strike="noStrike" kern="1200" cap="none" spc="0" normalizeH="0" baseline="0" noProof="0" smtClean="0">
                <a:ln>
                  <a:noFill/>
                </a:ln>
                <a:solidFill>
                  <a:srgbClr val="E7E6E6">
                    <a:lumMod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srgbClr val="E7E6E6">
                  <a:lumMod val="75000"/>
                </a:srgbClr>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33431604-8C32-174B-BA3B-1AD64AF59CF9}"/>
              </a:ext>
            </a:extLst>
          </p:cNvPr>
          <p:cNvPicPr>
            <a:picLocks noChangeAspect="1"/>
          </p:cNvPicPr>
          <p:nvPr/>
        </p:nvPicPr>
        <p:blipFill>
          <a:blip r:embed="rId2"/>
          <a:stretch>
            <a:fillRect/>
          </a:stretch>
        </p:blipFill>
        <p:spPr>
          <a:xfrm>
            <a:off x="4978400" y="1659723"/>
            <a:ext cx="6897024" cy="3966377"/>
          </a:xfrm>
          <a:prstGeom prst="rect">
            <a:avLst/>
          </a:prstGeom>
        </p:spPr>
      </p:pic>
      <p:pic>
        <p:nvPicPr>
          <p:cNvPr id="5" name="Picture 4">
            <a:extLst>
              <a:ext uri="{FF2B5EF4-FFF2-40B4-BE49-F238E27FC236}">
                <a16:creationId xmlns:a16="http://schemas.microsoft.com/office/drawing/2014/main" id="{8622B5A6-EF02-F545-B963-CD591A11AFD7}"/>
              </a:ext>
            </a:extLst>
          </p:cNvPr>
          <p:cNvPicPr>
            <a:picLocks noChangeAspect="1"/>
          </p:cNvPicPr>
          <p:nvPr/>
        </p:nvPicPr>
        <p:blipFill>
          <a:blip r:embed="rId3"/>
          <a:stretch>
            <a:fillRect/>
          </a:stretch>
        </p:blipFill>
        <p:spPr>
          <a:xfrm>
            <a:off x="833241" y="1348664"/>
            <a:ext cx="3971925" cy="5137340"/>
          </a:xfrm>
          <a:prstGeom prst="rect">
            <a:avLst/>
          </a:prstGeom>
          <a:ln>
            <a:solidFill>
              <a:schemeClr val="tx1"/>
            </a:solidFill>
          </a:ln>
        </p:spPr>
      </p:pic>
      <p:sp>
        <p:nvSpPr>
          <p:cNvPr id="8" name="TextBox 7">
            <a:extLst>
              <a:ext uri="{FF2B5EF4-FFF2-40B4-BE49-F238E27FC236}">
                <a16:creationId xmlns:a16="http://schemas.microsoft.com/office/drawing/2014/main" id="{B7E4C5E7-1060-2B48-A17A-47B38F3DE521}"/>
              </a:ext>
            </a:extLst>
          </p:cNvPr>
          <p:cNvSpPr txBox="1"/>
          <p:nvPr/>
        </p:nvSpPr>
        <p:spPr>
          <a:xfrm>
            <a:off x="5019214" y="6116672"/>
            <a:ext cx="506189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4"/>
              </a:rPr>
              <a:t>https://emeraldopenresearch.com/articles/1-18/v1</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9" name="Oval 8">
            <a:extLst>
              <a:ext uri="{FF2B5EF4-FFF2-40B4-BE49-F238E27FC236}">
                <a16:creationId xmlns:a16="http://schemas.microsoft.com/office/drawing/2014/main" id="{8B214EB1-00E6-BC4D-B115-98B187C55F8E}"/>
              </a:ext>
            </a:extLst>
          </p:cNvPr>
          <p:cNvSpPr/>
          <p:nvPr/>
        </p:nvSpPr>
        <p:spPr>
          <a:xfrm>
            <a:off x="4805166" y="4345969"/>
            <a:ext cx="7070258" cy="85230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8449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461359A-2A9C-3646-9E37-76744140ACDE}"/>
              </a:ext>
            </a:extLst>
          </p:cNvPr>
          <p:cNvSpPr>
            <a:spLocks noGrp="1"/>
          </p:cNvSpPr>
          <p:nvPr>
            <p:ph type="title"/>
          </p:nvPr>
        </p:nvSpPr>
        <p:spPr/>
        <p:txBody>
          <a:bodyPr/>
          <a:lstStyle/>
          <a:p>
            <a:r>
              <a:rPr lang="en-US" sz="3600" b="1" dirty="0">
                <a:latin typeface="+mn-lt"/>
              </a:rPr>
              <a:t>Some questions to get going</a:t>
            </a:r>
          </a:p>
        </p:txBody>
      </p:sp>
      <p:sp>
        <p:nvSpPr>
          <p:cNvPr id="2" name="Slide Number Placeholder 1">
            <a:extLst>
              <a:ext uri="{FF2B5EF4-FFF2-40B4-BE49-F238E27FC236}">
                <a16:creationId xmlns:a16="http://schemas.microsoft.com/office/drawing/2014/main" id="{50DC7764-2DD8-0D4F-A6A7-D6F9C0B58BC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3F9903-A2A3-4774-B3B1-3F64182EFF85}" type="slidenum">
              <a:rPr kumimoji="0" lang="en-GB" sz="1200" b="0" i="0" u="none" strike="noStrike" kern="1200" cap="none" spc="0" normalizeH="0" baseline="0" noProof="0" smtClean="0">
                <a:ln>
                  <a:noFill/>
                </a:ln>
                <a:solidFill>
                  <a:srgbClr val="E7E6E6">
                    <a:lumMod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srgbClr val="E7E6E6">
                  <a:lumMod val="75000"/>
                </a:srgbClr>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44CC09B1-C535-BE4E-B0BC-CCC5E7B121A5}"/>
              </a:ext>
            </a:extLst>
          </p:cNvPr>
          <p:cNvSpPr txBox="1"/>
          <p:nvPr/>
        </p:nvSpPr>
        <p:spPr>
          <a:xfrm>
            <a:off x="910975" y="1517931"/>
            <a:ext cx="7394824" cy="424731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Tonight is a Friday, are you going to go dancing all night (1) or get a good book and read that in front of the fire (6)?</a:t>
            </a:r>
          </a:p>
          <a:p>
            <a:pPr marL="0" marR="0" lvl="0" indent="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You are going on holiday in 4 weeks time, do you buy a guidebook and plan what you are going to do and when (1) or are you more spontaneous, </a:t>
            </a:r>
            <a:r>
              <a:rPr kumimoji="0" lang="en-GB" sz="1800" b="0" i="0" u="none" strike="noStrike" kern="1200" cap="none" spc="0" normalizeH="0" baseline="0" noProof="0" dirty="0" err="1">
                <a:ln>
                  <a:noFill/>
                </a:ln>
                <a:solidFill>
                  <a:prstClr val="black"/>
                </a:solidFill>
                <a:effectLst/>
                <a:uLnTx/>
                <a:uFillTx/>
                <a:latin typeface="Calibri" panose="020F0502020204030204"/>
                <a:ea typeface="+mn-ea"/>
                <a:cs typeface="+mn-cs"/>
              </a:rPr>
              <a:t>lasminitue.com</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(6)?</a:t>
            </a:r>
          </a:p>
          <a:p>
            <a:pPr marL="0" marR="0" lvl="0" indent="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Would you rather write a romantic novel (1) or a popular science book (6)?</a:t>
            </a:r>
          </a:p>
          <a:p>
            <a:pPr marL="0" marR="0" lvl="0" indent="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When you decided to sign up to this course did you think hard about the pros and cons of participating (1) or did you just decide to give it a go (6)?</a:t>
            </a:r>
          </a:p>
          <a:p>
            <a:pPr marL="0" marR="0" lvl="0" indent="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Snip Single Corner of Rectangle 5">
            <a:extLst>
              <a:ext uri="{FF2B5EF4-FFF2-40B4-BE49-F238E27FC236}">
                <a16:creationId xmlns:a16="http://schemas.microsoft.com/office/drawing/2014/main" id="{5F1B351E-65DE-D04E-AE15-D25F39B8BB7B}"/>
              </a:ext>
            </a:extLst>
          </p:cNvPr>
          <p:cNvSpPr/>
          <p:nvPr/>
        </p:nvSpPr>
        <p:spPr>
          <a:xfrm>
            <a:off x="10089222" y="534256"/>
            <a:ext cx="1191803" cy="1438382"/>
          </a:xfrm>
          <a:prstGeom prst="snip1Rect">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Can we do a poll</a:t>
            </a:r>
          </a:p>
        </p:txBody>
      </p:sp>
    </p:spTree>
    <p:extLst>
      <p:ext uri="{BB962C8B-B14F-4D97-AF65-F5344CB8AC3E}">
        <p14:creationId xmlns:p14="http://schemas.microsoft.com/office/powerpoint/2010/main" val="35506934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67A4600-D9B5-9A47-AB02-E75F8CC21F5E}"/>
              </a:ext>
            </a:extLst>
          </p:cNvPr>
          <p:cNvSpPr>
            <a:spLocks noGrp="1"/>
          </p:cNvSpPr>
          <p:nvPr>
            <p:ph type="sldNum" sz="quarter" idx="12"/>
          </p:nvPr>
        </p:nvSpPr>
        <p:spPr>
          <a:xfrm>
            <a:off x="9448800" y="6486004"/>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3F9903-A2A3-4774-B3B1-3F64182EFF85}" type="slidenum">
              <a:rPr kumimoji="0" lang="en-GB" sz="1200" b="0" i="0" u="none" strike="noStrike" kern="1200" cap="none" spc="0" normalizeH="0" baseline="0" noProof="0" smtClean="0">
                <a:ln>
                  <a:noFill/>
                </a:ln>
                <a:solidFill>
                  <a:srgbClr val="E7E6E6">
                    <a:lumMod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srgbClr val="E7E6E6">
                  <a:lumMod val="75000"/>
                </a:srgbClr>
              </a:solidFill>
              <a:effectLst/>
              <a:uLnTx/>
              <a:uFillTx/>
              <a:latin typeface="Calibri" panose="020F0502020204030204"/>
              <a:ea typeface="+mn-ea"/>
              <a:cs typeface="+mn-cs"/>
            </a:endParaRPr>
          </a:p>
        </p:txBody>
      </p:sp>
      <p:pic>
        <p:nvPicPr>
          <p:cNvPr id="4" name="Picture 2" descr="http://www.alanbeddinggallery.co.uk/imgs/gallery/12510/12510_713430904c5f36bde4cc5.jpg">
            <a:hlinkClick r:id="rId2"/>
            <a:extLst>
              <a:ext uri="{FF2B5EF4-FFF2-40B4-BE49-F238E27FC236}">
                <a16:creationId xmlns:a16="http://schemas.microsoft.com/office/drawing/2014/main" id="{9983DC97-4884-F948-90B0-354A5DAFFC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0" y="2286141"/>
            <a:ext cx="11937999" cy="2984501"/>
          </a:xfrm>
          <a:prstGeom prst="rect">
            <a:avLst/>
          </a:prstGeom>
          <a:noFill/>
          <a:extLst>
            <a:ext uri="{909E8E84-426E-40dd-AFC4-6F175D3DCCD1}">
              <a14:hiddenFill xmlns:a14="http://schemas.microsoft.com/office/drawing/2010/main" xmlns="" xmlns:mv="urn:schemas-microsoft-com:mac:vml" xmlns:mc="http://schemas.openxmlformats.org/markup-compatibility/2006">
                <a:solidFill>
                  <a:srgbClr val="FFFFFF"/>
                </a:solidFill>
              </a14:hiddenFill>
            </a:ext>
          </a:extLst>
        </p:spPr>
      </p:pic>
      <p:sp>
        <p:nvSpPr>
          <p:cNvPr id="8" name="Rectangle 7">
            <a:extLst>
              <a:ext uri="{FF2B5EF4-FFF2-40B4-BE49-F238E27FC236}">
                <a16:creationId xmlns:a16="http://schemas.microsoft.com/office/drawing/2014/main" id="{F2402B55-C890-244A-A3B1-9D95A0287F93}"/>
              </a:ext>
            </a:extLst>
          </p:cNvPr>
          <p:cNvSpPr/>
          <p:nvPr/>
        </p:nvSpPr>
        <p:spPr>
          <a:xfrm>
            <a:off x="783771" y="866899"/>
            <a:ext cx="11408229" cy="4750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1035348"/>
      </p:ext>
    </p:extLst>
  </p:cSld>
  <p:clrMapOvr>
    <a:masterClrMapping/>
  </p:clrMapOvr>
</p:sld>
</file>

<file path=ppt/theme/theme1.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AESIS day 1 SpriCo21</Template>
  <TotalTime>973</TotalTime>
  <Words>2018</Words>
  <Application>Microsoft Office PowerPoint</Application>
  <PresentationFormat>Widescreen</PresentationFormat>
  <Paragraphs>451</Paragraphs>
  <Slides>45</Slides>
  <Notes>19</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45</vt:i4>
      </vt:variant>
    </vt:vector>
  </HeadingPairs>
  <TitlesOfParts>
    <vt:vector size="58" baseType="lpstr">
      <vt:lpstr>ＭＳ Ｐゴシック</vt:lpstr>
      <vt:lpstr>Arial</vt:lpstr>
      <vt:lpstr>Arial Bold</vt:lpstr>
      <vt:lpstr>Calibri</vt:lpstr>
      <vt:lpstr>Calibri Light</vt:lpstr>
      <vt:lpstr>Garamond</vt:lpstr>
      <vt:lpstr>Helvetica Light</vt:lpstr>
      <vt:lpstr>Kings Caslon Text</vt:lpstr>
      <vt:lpstr>KingsBureauGrot FiveOne</vt:lpstr>
      <vt:lpstr>KingsBureauGrot ThreeSeven</vt:lpstr>
      <vt:lpstr>Times New Roman</vt:lpstr>
      <vt:lpstr>Kantoorthema</vt:lpstr>
      <vt:lpstr>Office Theme</vt:lpstr>
      <vt:lpstr>PowerPoint Presentation</vt:lpstr>
      <vt:lpstr>PowerPoint Presentation</vt:lpstr>
      <vt:lpstr>PowerPoint Presentation</vt:lpstr>
      <vt:lpstr>Communicating your impact</vt:lpstr>
      <vt:lpstr>Take home messages</vt:lpstr>
      <vt:lpstr>My impact story </vt:lpstr>
      <vt:lpstr>Impact by design ... The 7Cs</vt:lpstr>
      <vt:lpstr>Some questions to get going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Exercise: Organise these words</vt:lpstr>
      <vt:lpstr>PowerPoint Presentation</vt:lpstr>
      <vt:lpstr>A research narrative: ‘Jesus was married’</vt:lpstr>
      <vt:lpstr>Let’s try together …</vt:lpstr>
      <vt:lpstr>Now your turn …</vt:lpstr>
      <vt:lpstr>Finding the right question</vt:lpstr>
      <vt:lpstr>Finding the right question</vt:lpstr>
      <vt:lpstr>PowerPoint Presentation</vt:lpstr>
      <vt:lpstr>PowerPoint Presentation</vt:lpstr>
      <vt:lpstr>Building the ideas ‘bottom up’</vt:lpstr>
      <vt:lpstr>Expanding the ideas ‘top down’</vt:lpstr>
      <vt:lpstr>Use the boxes to construct a thought pyramid…</vt:lpstr>
      <vt:lpstr>PowerPoint Presentation</vt:lpstr>
      <vt:lpstr>PowerPoint Presentation</vt:lpstr>
      <vt:lpstr>PowerPoint Presentation</vt:lpstr>
      <vt:lpstr>PowerPoint Presentation</vt:lpstr>
      <vt:lpstr>PowerPoint Presentation</vt:lpstr>
      <vt:lpstr>PowerPoint Presentation</vt:lpstr>
      <vt:lpstr>Now your turn …</vt:lpstr>
      <vt:lpstr>What tools does Gregory use to get his message across?</vt:lpstr>
      <vt:lpstr>Gregory Petsko’s thought pyramid</vt:lpstr>
      <vt:lpstr>Take home messages</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Youssef Ramadan</dc:creator>
  <cp:lastModifiedBy>bonita liu</cp:lastModifiedBy>
  <cp:revision>56</cp:revision>
  <dcterms:created xsi:type="dcterms:W3CDTF">2021-05-07T09:38:19Z</dcterms:created>
  <dcterms:modified xsi:type="dcterms:W3CDTF">2021-11-09T10:01:29Z</dcterms:modified>
</cp:coreProperties>
</file>